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75" r:id="rId5"/>
    <p:sldId id="276" r:id="rId6"/>
    <p:sldId id="259" r:id="rId7"/>
    <p:sldId id="277" r:id="rId8"/>
    <p:sldId id="260" r:id="rId9"/>
  </p:sldIdLst>
  <p:sldSz cx="9144000" cy="5143500" type="screen16x9"/>
  <p:notesSz cx="6858000" cy="9144000"/>
  <p:embeddedFontLst>
    <p:embeddedFont>
      <p:font typeface="Roboto" panose="020B0604020202020204" charset="0"/>
      <p:regular r:id="rId12"/>
      <p:bold r:id="rId13"/>
      <p:italic r:id="rId14"/>
      <p:boldItalic r:id="rId15"/>
    </p:embeddedFont>
    <p:embeddedFont>
      <p:font typeface="Wingdings 3" panose="05040102010807070707" pitchFamily="18" charset="2"/>
      <p:regular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Anybody" panose="020B0604020202020204" charset="-70"/>
      <p:regular r:id="rId21"/>
      <p:bold r:id="rId22"/>
      <p:italic r:id="rId23"/>
      <p:boldItalic r:id="rId24"/>
    </p:embeddedFont>
    <p:embeddedFont>
      <p:font typeface="Arial Black" panose="020B0A04020102020204" pitchFamily="34" charset="0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595B"/>
    <a:srgbClr val="F3942E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14CBD32-4D27-4EBB-A2DB-26E3F6666C91}">
  <a:tblStyle styleId="{014CBD32-4D27-4EBB-A2DB-26E3F6666C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73" autoAdjust="0"/>
  </p:normalViewPr>
  <p:slideViewPr>
    <p:cSldViewPr snapToGrid="0">
      <p:cViewPr varScale="1">
        <p:scale>
          <a:sx n="110" d="100"/>
          <a:sy n="110" d="100"/>
        </p:scale>
        <p:origin x="658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3120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7FDA6-E820-436B-BF29-2C4FFCE60521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D9A08-E9E7-4E65-B669-2A74536A1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46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27849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6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0910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26e1a3756f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26e1a3756f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6639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4109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6689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24225" y="1615050"/>
            <a:ext cx="6895800" cy="19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1291500" y="2079575"/>
            <a:ext cx="50676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title" idx="2" hasCustomPrompt="1"/>
          </p:nvPr>
        </p:nvSpPr>
        <p:spPr>
          <a:xfrm>
            <a:off x="1291500" y="1012925"/>
            <a:ext cx="16521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291500" y="3741725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" name="Google Shape;14;p3"/>
          <p:cNvGrpSpPr/>
          <p:nvPr/>
        </p:nvGrpSpPr>
        <p:grpSpPr>
          <a:xfrm>
            <a:off x="-2134075" y="270738"/>
            <a:ext cx="11043500" cy="6113838"/>
            <a:chOff x="-2134075" y="270738"/>
            <a:chExt cx="11043500" cy="6113838"/>
          </a:xfrm>
        </p:grpSpPr>
        <p:sp>
          <p:nvSpPr>
            <p:cNvPr id="15" name="Google Shape;15;p3"/>
            <p:cNvSpPr/>
            <p:nvPr/>
          </p:nvSpPr>
          <p:spPr>
            <a:xfrm>
              <a:off x="-2134075" y="3689675"/>
              <a:ext cx="2694900" cy="2694900"/>
            </a:xfrm>
            <a:prstGeom prst="ellipse">
              <a:avLst/>
            </a:prstGeom>
            <a:solidFill>
              <a:srgbClr val="F394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3942E"/>
                </a:solidFill>
              </a:endParaRPr>
            </a:p>
          </p:txBody>
        </p:sp>
        <p:grpSp>
          <p:nvGrpSpPr>
            <p:cNvPr id="16" name="Google Shape;16;p3"/>
            <p:cNvGrpSpPr/>
            <p:nvPr/>
          </p:nvGrpSpPr>
          <p:grpSpPr>
            <a:xfrm>
              <a:off x="8792725" y="270738"/>
              <a:ext cx="116700" cy="2245222"/>
              <a:chOff x="245250" y="2629538"/>
              <a:chExt cx="116700" cy="2245222"/>
            </a:xfrm>
          </p:grpSpPr>
          <p:sp>
            <p:nvSpPr>
              <p:cNvPr id="17" name="Google Shape;17;p3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18" name="Google Shape;18;p3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19" name="Google Shape;19;p3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20" name="Google Shape;20;p3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21" name="Google Shape;21;p3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22" name="Google Shape;22;p3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23" name="Google Shape;23;p3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24" name="Google Shape;24;p3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</p:grpSp>
        <p:grpSp>
          <p:nvGrpSpPr>
            <p:cNvPr id="25" name="Google Shape;25;p3"/>
            <p:cNvGrpSpPr/>
            <p:nvPr/>
          </p:nvGrpSpPr>
          <p:grpSpPr>
            <a:xfrm rot="10800000">
              <a:off x="361950" y="4728425"/>
              <a:ext cx="2606788" cy="292646"/>
              <a:chOff x="5823975" y="3462600"/>
              <a:chExt cx="2606788" cy="292646"/>
            </a:xfrm>
          </p:grpSpPr>
          <p:sp>
            <p:nvSpPr>
              <p:cNvPr id="26" name="Google Shape;26;p3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27" name="Google Shape;27;p3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28" name="Google Shape;28;p3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29" name="Google Shape;29;p3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0" name="Google Shape;30;p3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1" name="Google Shape;31;p3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2" name="Google Shape;32;p3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3" name="Google Shape;33;p3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4" name="Google Shape;34;p3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" name="Google Shape;39;p3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" name="Google Shape;40;p3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1" name="Google Shape;41;p3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2" name="Google Shape;42;p3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4" name="Google Shape;44;p3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5" name="Google Shape;45;p3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6" name="Google Shape;46;p3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7" name="Google Shape;47;p3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8" name="Google Shape;48;p3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9" name="Google Shape;49;p3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50" name="Google Shape;50;p3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5"/>
          <p:cNvSpPr txBox="1">
            <a:spLocks noGrp="1"/>
          </p:cNvSpPr>
          <p:nvPr>
            <p:ph type="subTitle" idx="1"/>
          </p:nvPr>
        </p:nvSpPr>
        <p:spPr>
          <a:xfrm>
            <a:off x="5055284" y="3695224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4" name="Google Shape;104;p5"/>
          <p:cNvSpPr txBox="1">
            <a:spLocks noGrp="1"/>
          </p:cNvSpPr>
          <p:nvPr>
            <p:ph type="subTitle" idx="2"/>
          </p:nvPr>
        </p:nvSpPr>
        <p:spPr>
          <a:xfrm>
            <a:off x="1583300" y="3695224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5" name="Google Shape;105;p5"/>
          <p:cNvSpPr txBox="1">
            <a:spLocks noGrp="1"/>
          </p:cNvSpPr>
          <p:nvPr>
            <p:ph type="subTitle" idx="3"/>
          </p:nvPr>
        </p:nvSpPr>
        <p:spPr>
          <a:xfrm>
            <a:off x="5055275" y="3122525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9pPr>
          </a:lstStyle>
          <a:p>
            <a:endParaRPr/>
          </a:p>
        </p:txBody>
      </p:sp>
      <p:sp>
        <p:nvSpPr>
          <p:cNvPr id="106" name="Google Shape;106;p5"/>
          <p:cNvSpPr txBox="1">
            <a:spLocks noGrp="1"/>
          </p:cNvSpPr>
          <p:nvPr>
            <p:ph type="subTitle" idx="4"/>
          </p:nvPr>
        </p:nvSpPr>
        <p:spPr>
          <a:xfrm>
            <a:off x="1583075" y="3122525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ybody"/>
              <a:buNone/>
              <a:defRPr sz="2400" b="1">
                <a:latin typeface="Anybody"/>
                <a:ea typeface="Anybody"/>
                <a:cs typeface="Anybody"/>
                <a:sym typeface="Anybody"/>
              </a:defRPr>
            </a:lvl9pPr>
          </a:lstStyle>
          <a:p>
            <a:endParaRPr/>
          </a:p>
        </p:txBody>
      </p:sp>
      <p:grpSp>
        <p:nvGrpSpPr>
          <p:cNvPr id="107" name="Google Shape;107;p5"/>
          <p:cNvGrpSpPr/>
          <p:nvPr/>
        </p:nvGrpSpPr>
        <p:grpSpPr>
          <a:xfrm>
            <a:off x="245250" y="270754"/>
            <a:ext cx="11032825" cy="4604005"/>
            <a:chOff x="245250" y="270754"/>
            <a:chExt cx="11032825" cy="4604005"/>
          </a:xfrm>
        </p:grpSpPr>
        <p:sp>
          <p:nvSpPr>
            <p:cNvPr id="108" name="Google Shape;108;p5"/>
            <p:cNvSpPr/>
            <p:nvPr/>
          </p:nvSpPr>
          <p:spPr>
            <a:xfrm>
              <a:off x="8583175" y="1580125"/>
              <a:ext cx="2694900" cy="2694900"/>
            </a:xfrm>
            <a:prstGeom prst="ellipse">
              <a:avLst/>
            </a:prstGeom>
            <a:solidFill>
              <a:srgbClr val="F394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3942E"/>
                </a:solidFill>
              </a:endParaRPr>
            </a:p>
          </p:txBody>
        </p:sp>
        <p:grpSp>
          <p:nvGrpSpPr>
            <p:cNvPr id="109" name="Google Shape;109;p5"/>
            <p:cNvGrpSpPr/>
            <p:nvPr/>
          </p:nvGrpSpPr>
          <p:grpSpPr>
            <a:xfrm>
              <a:off x="245250" y="2629538"/>
              <a:ext cx="116700" cy="2245222"/>
              <a:chOff x="245250" y="2629538"/>
              <a:chExt cx="116700" cy="2245222"/>
            </a:xfrm>
          </p:grpSpPr>
          <p:sp>
            <p:nvSpPr>
              <p:cNvPr id="110" name="Google Shape;110;p5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5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5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5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5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5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5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5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5"/>
            <p:cNvGrpSpPr/>
            <p:nvPr/>
          </p:nvGrpSpPr>
          <p:grpSpPr>
            <a:xfrm rot="-5400000">
              <a:off x="7489325" y="1427825"/>
              <a:ext cx="2606788" cy="292646"/>
              <a:chOff x="5823975" y="3462600"/>
              <a:chExt cx="2606788" cy="292646"/>
            </a:xfrm>
          </p:grpSpPr>
          <p:sp>
            <p:nvSpPr>
              <p:cNvPr id="119" name="Google Shape;119;p5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5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5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5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5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5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5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5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5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5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5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5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5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5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5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5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5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5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5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5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5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5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5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5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5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5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5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5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5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6"/>
          <p:cNvGrpSpPr/>
          <p:nvPr/>
        </p:nvGrpSpPr>
        <p:grpSpPr>
          <a:xfrm>
            <a:off x="245250" y="270754"/>
            <a:ext cx="11032825" cy="4604005"/>
            <a:chOff x="245250" y="270754"/>
            <a:chExt cx="11032825" cy="4604005"/>
          </a:xfrm>
        </p:grpSpPr>
        <p:sp>
          <p:nvSpPr>
            <p:cNvPr id="151" name="Google Shape;151;p6"/>
            <p:cNvSpPr/>
            <p:nvPr/>
          </p:nvSpPr>
          <p:spPr>
            <a:xfrm>
              <a:off x="8583175" y="1580125"/>
              <a:ext cx="2694900" cy="2694900"/>
            </a:xfrm>
            <a:prstGeom prst="ellipse">
              <a:avLst/>
            </a:prstGeom>
            <a:solidFill>
              <a:srgbClr val="F394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2" name="Google Shape;152;p6"/>
            <p:cNvGrpSpPr/>
            <p:nvPr/>
          </p:nvGrpSpPr>
          <p:grpSpPr>
            <a:xfrm>
              <a:off x="245250" y="2629538"/>
              <a:ext cx="116700" cy="2245222"/>
              <a:chOff x="245250" y="2629538"/>
              <a:chExt cx="116700" cy="2245222"/>
            </a:xfrm>
          </p:grpSpPr>
          <p:sp>
            <p:nvSpPr>
              <p:cNvPr id="153" name="Google Shape;153;p6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6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6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6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6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6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6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6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" name="Google Shape;161;p6"/>
            <p:cNvGrpSpPr/>
            <p:nvPr/>
          </p:nvGrpSpPr>
          <p:grpSpPr>
            <a:xfrm rot="-5400000">
              <a:off x="7489325" y="1427825"/>
              <a:ext cx="2606788" cy="292646"/>
              <a:chOff x="5823975" y="3462600"/>
              <a:chExt cx="2606788" cy="292646"/>
            </a:xfrm>
          </p:grpSpPr>
          <p:sp>
            <p:nvSpPr>
              <p:cNvPr id="162" name="Google Shape;162;p6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6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6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6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6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6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6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6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6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6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6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6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6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6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6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6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6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6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6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6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6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6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6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6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6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6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6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6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6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6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92" name="Google Shape;192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612">
          <p15:clr>
            <a:srgbClr val="E46962"/>
          </p15:clr>
        </p15:guide>
        <p15:guide id="2" pos="136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7"/>
          <p:cNvSpPr txBox="1">
            <a:spLocks noGrp="1"/>
          </p:cNvSpPr>
          <p:nvPr>
            <p:ph type="subTitle" idx="1"/>
          </p:nvPr>
        </p:nvSpPr>
        <p:spPr>
          <a:xfrm>
            <a:off x="1945350" y="1624100"/>
            <a:ext cx="5260200" cy="185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96" name="Google Shape;196;p7"/>
          <p:cNvGrpSpPr/>
          <p:nvPr/>
        </p:nvGrpSpPr>
        <p:grpSpPr>
          <a:xfrm>
            <a:off x="0" y="861400"/>
            <a:ext cx="10758050" cy="4111963"/>
            <a:chOff x="0" y="861400"/>
            <a:chExt cx="10758050" cy="4111963"/>
          </a:xfrm>
        </p:grpSpPr>
        <p:sp>
          <p:nvSpPr>
            <p:cNvPr id="197" name="Google Shape;197;p7"/>
            <p:cNvSpPr/>
            <p:nvPr/>
          </p:nvSpPr>
          <p:spPr>
            <a:xfrm rot="-5400000">
              <a:off x="2906550" y="1426700"/>
              <a:ext cx="541500" cy="6354600"/>
            </a:xfrm>
            <a:prstGeom prst="rect">
              <a:avLst/>
            </a:prstGeom>
            <a:solidFill>
              <a:srgbClr val="F394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8" name="Google Shape;198;p7"/>
            <p:cNvGrpSpPr/>
            <p:nvPr/>
          </p:nvGrpSpPr>
          <p:grpSpPr>
            <a:xfrm rot="5400000">
              <a:off x="6758000" y="3300600"/>
              <a:ext cx="738738" cy="2606788"/>
              <a:chOff x="1365575" y="1126950"/>
              <a:chExt cx="738738" cy="2606788"/>
            </a:xfrm>
          </p:grpSpPr>
          <p:sp>
            <p:nvSpPr>
              <p:cNvPr id="199" name="Google Shape;199;p7"/>
              <p:cNvSpPr/>
              <p:nvPr/>
            </p:nvSpPr>
            <p:spPr>
              <a:xfrm>
                <a:off x="1365575" y="112695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7"/>
              <p:cNvSpPr/>
              <p:nvPr/>
            </p:nvSpPr>
            <p:spPr>
              <a:xfrm>
                <a:off x="1588621" y="112695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7"/>
              <p:cNvSpPr/>
              <p:nvPr/>
            </p:nvSpPr>
            <p:spPr>
              <a:xfrm>
                <a:off x="1811667" y="112695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7"/>
              <p:cNvSpPr/>
              <p:nvPr/>
            </p:nvSpPr>
            <p:spPr>
              <a:xfrm>
                <a:off x="2034713" y="112695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7"/>
              <p:cNvSpPr/>
              <p:nvPr/>
            </p:nvSpPr>
            <p:spPr>
              <a:xfrm>
                <a:off x="1365575" y="130817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7"/>
              <p:cNvSpPr/>
              <p:nvPr/>
            </p:nvSpPr>
            <p:spPr>
              <a:xfrm>
                <a:off x="1588621" y="130817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7"/>
              <p:cNvSpPr/>
              <p:nvPr/>
            </p:nvSpPr>
            <p:spPr>
              <a:xfrm>
                <a:off x="1811667" y="130817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7"/>
              <p:cNvSpPr/>
              <p:nvPr/>
            </p:nvSpPr>
            <p:spPr>
              <a:xfrm>
                <a:off x="2034713" y="130817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7"/>
              <p:cNvSpPr/>
              <p:nvPr/>
            </p:nvSpPr>
            <p:spPr>
              <a:xfrm>
                <a:off x="1365575" y="148940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7"/>
              <p:cNvSpPr/>
              <p:nvPr/>
            </p:nvSpPr>
            <p:spPr>
              <a:xfrm>
                <a:off x="1588621" y="148940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7"/>
              <p:cNvSpPr/>
              <p:nvPr/>
            </p:nvSpPr>
            <p:spPr>
              <a:xfrm>
                <a:off x="1811667" y="148940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7"/>
              <p:cNvSpPr/>
              <p:nvPr/>
            </p:nvSpPr>
            <p:spPr>
              <a:xfrm>
                <a:off x="2034713" y="148940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7"/>
              <p:cNvSpPr/>
              <p:nvPr/>
            </p:nvSpPr>
            <p:spPr>
              <a:xfrm>
                <a:off x="1365575" y="167063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7"/>
              <p:cNvSpPr/>
              <p:nvPr/>
            </p:nvSpPr>
            <p:spPr>
              <a:xfrm>
                <a:off x="1588621" y="167063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7"/>
              <p:cNvSpPr/>
              <p:nvPr/>
            </p:nvSpPr>
            <p:spPr>
              <a:xfrm>
                <a:off x="1811667" y="167063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7"/>
              <p:cNvSpPr/>
              <p:nvPr/>
            </p:nvSpPr>
            <p:spPr>
              <a:xfrm>
                <a:off x="2034713" y="167063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7"/>
              <p:cNvSpPr/>
              <p:nvPr/>
            </p:nvSpPr>
            <p:spPr>
              <a:xfrm>
                <a:off x="1365575" y="185186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7"/>
              <p:cNvSpPr/>
              <p:nvPr/>
            </p:nvSpPr>
            <p:spPr>
              <a:xfrm>
                <a:off x="1588621" y="185186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7"/>
              <p:cNvSpPr/>
              <p:nvPr/>
            </p:nvSpPr>
            <p:spPr>
              <a:xfrm>
                <a:off x="1811667" y="185186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7"/>
              <p:cNvSpPr/>
              <p:nvPr/>
            </p:nvSpPr>
            <p:spPr>
              <a:xfrm>
                <a:off x="2034713" y="185186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7"/>
              <p:cNvSpPr/>
              <p:nvPr/>
            </p:nvSpPr>
            <p:spPr>
              <a:xfrm>
                <a:off x="1365575" y="2033089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7"/>
              <p:cNvSpPr/>
              <p:nvPr/>
            </p:nvSpPr>
            <p:spPr>
              <a:xfrm>
                <a:off x="1588621" y="2033089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7"/>
              <p:cNvSpPr/>
              <p:nvPr/>
            </p:nvSpPr>
            <p:spPr>
              <a:xfrm>
                <a:off x="1811667" y="2033089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7"/>
              <p:cNvSpPr/>
              <p:nvPr/>
            </p:nvSpPr>
            <p:spPr>
              <a:xfrm>
                <a:off x="2034713" y="2033089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7"/>
              <p:cNvSpPr/>
              <p:nvPr/>
            </p:nvSpPr>
            <p:spPr>
              <a:xfrm>
                <a:off x="1365575" y="221431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7"/>
              <p:cNvSpPr/>
              <p:nvPr/>
            </p:nvSpPr>
            <p:spPr>
              <a:xfrm>
                <a:off x="1588621" y="221431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7"/>
              <p:cNvSpPr/>
              <p:nvPr/>
            </p:nvSpPr>
            <p:spPr>
              <a:xfrm>
                <a:off x="1811667" y="221431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7"/>
              <p:cNvSpPr/>
              <p:nvPr/>
            </p:nvSpPr>
            <p:spPr>
              <a:xfrm>
                <a:off x="2034713" y="221431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7"/>
              <p:cNvSpPr/>
              <p:nvPr/>
            </p:nvSpPr>
            <p:spPr>
              <a:xfrm>
                <a:off x="1365575" y="2395544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7"/>
              <p:cNvSpPr/>
              <p:nvPr/>
            </p:nvSpPr>
            <p:spPr>
              <a:xfrm>
                <a:off x="1588621" y="2395544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7"/>
              <p:cNvSpPr/>
              <p:nvPr/>
            </p:nvSpPr>
            <p:spPr>
              <a:xfrm>
                <a:off x="1811667" y="2395544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7"/>
              <p:cNvSpPr/>
              <p:nvPr/>
            </p:nvSpPr>
            <p:spPr>
              <a:xfrm>
                <a:off x="2034713" y="2395544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7"/>
              <p:cNvSpPr/>
              <p:nvPr/>
            </p:nvSpPr>
            <p:spPr>
              <a:xfrm>
                <a:off x="1365575" y="2576772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7"/>
              <p:cNvSpPr/>
              <p:nvPr/>
            </p:nvSpPr>
            <p:spPr>
              <a:xfrm>
                <a:off x="1588621" y="2576772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7"/>
              <p:cNvSpPr/>
              <p:nvPr/>
            </p:nvSpPr>
            <p:spPr>
              <a:xfrm>
                <a:off x="1811667" y="2576772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7"/>
              <p:cNvSpPr/>
              <p:nvPr/>
            </p:nvSpPr>
            <p:spPr>
              <a:xfrm>
                <a:off x="2034713" y="2576772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7"/>
              <p:cNvSpPr/>
              <p:nvPr/>
            </p:nvSpPr>
            <p:spPr>
              <a:xfrm>
                <a:off x="1365575" y="27580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7"/>
              <p:cNvSpPr/>
              <p:nvPr/>
            </p:nvSpPr>
            <p:spPr>
              <a:xfrm>
                <a:off x="1588621" y="27580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7"/>
              <p:cNvSpPr/>
              <p:nvPr/>
            </p:nvSpPr>
            <p:spPr>
              <a:xfrm>
                <a:off x="1811667" y="27580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7"/>
              <p:cNvSpPr/>
              <p:nvPr/>
            </p:nvSpPr>
            <p:spPr>
              <a:xfrm>
                <a:off x="2034713" y="27580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7"/>
              <p:cNvSpPr/>
              <p:nvPr/>
            </p:nvSpPr>
            <p:spPr>
              <a:xfrm>
                <a:off x="1365575" y="2939227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7"/>
              <p:cNvSpPr/>
              <p:nvPr/>
            </p:nvSpPr>
            <p:spPr>
              <a:xfrm>
                <a:off x="1588621" y="2939227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7"/>
              <p:cNvSpPr/>
              <p:nvPr/>
            </p:nvSpPr>
            <p:spPr>
              <a:xfrm>
                <a:off x="1811667" y="2939227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7"/>
              <p:cNvSpPr/>
              <p:nvPr/>
            </p:nvSpPr>
            <p:spPr>
              <a:xfrm>
                <a:off x="2034713" y="2939227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7"/>
              <p:cNvSpPr/>
              <p:nvPr/>
            </p:nvSpPr>
            <p:spPr>
              <a:xfrm>
                <a:off x="1365575" y="312045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7"/>
              <p:cNvSpPr/>
              <p:nvPr/>
            </p:nvSpPr>
            <p:spPr>
              <a:xfrm>
                <a:off x="1588621" y="312045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7"/>
              <p:cNvSpPr/>
              <p:nvPr/>
            </p:nvSpPr>
            <p:spPr>
              <a:xfrm>
                <a:off x="1811667" y="312045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7"/>
              <p:cNvSpPr/>
              <p:nvPr/>
            </p:nvSpPr>
            <p:spPr>
              <a:xfrm>
                <a:off x="2034713" y="3120455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7"/>
              <p:cNvSpPr/>
              <p:nvPr/>
            </p:nvSpPr>
            <p:spPr>
              <a:xfrm>
                <a:off x="1365575" y="330168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7"/>
              <p:cNvSpPr/>
              <p:nvPr/>
            </p:nvSpPr>
            <p:spPr>
              <a:xfrm>
                <a:off x="1588621" y="330168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7"/>
              <p:cNvSpPr/>
              <p:nvPr/>
            </p:nvSpPr>
            <p:spPr>
              <a:xfrm>
                <a:off x="1811667" y="330168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7"/>
              <p:cNvSpPr/>
              <p:nvPr/>
            </p:nvSpPr>
            <p:spPr>
              <a:xfrm>
                <a:off x="2034713" y="3301683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7"/>
              <p:cNvSpPr/>
              <p:nvPr/>
            </p:nvSpPr>
            <p:spPr>
              <a:xfrm>
                <a:off x="1365575" y="348291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7"/>
              <p:cNvSpPr/>
              <p:nvPr/>
            </p:nvSpPr>
            <p:spPr>
              <a:xfrm>
                <a:off x="1588621" y="348291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7"/>
              <p:cNvSpPr/>
              <p:nvPr/>
            </p:nvSpPr>
            <p:spPr>
              <a:xfrm>
                <a:off x="1811667" y="348291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7"/>
              <p:cNvSpPr/>
              <p:nvPr/>
            </p:nvSpPr>
            <p:spPr>
              <a:xfrm>
                <a:off x="2034713" y="3482911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7"/>
              <p:cNvSpPr/>
              <p:nvPr/>
            </p:nvSpPr>
            <p:spPr>
              <a:xfrm>
                <a:off x="1365575" y="366413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7"/>
              <p:cNvSpPr/>
              <p:nvPr/>
            </p:nvSpPr>
            <p:spPr>
              <a:xfrm>
                <a:off x="1588621" y="366413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7"/>
              <p:cNvSpPr/>
              <p:nvPr/>
            </p:nvSpPr>
            <p:spPr>
              <a:xfrm>
                <a:off x="1811667" y="366413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7"/>
              <p:cNvSpPr/>
              <p:nvPr/>
            </p:nvSpPr>
            <p:spPr>
              <a:xfrm>
                <a:off x="2034713" y="3664138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9" name="Google Shape;259;p7"/>
            <p:cNvSpPr/>
            <p:nvPr/>
          </p:nvSpPr>
          <p:spPr>
            <a:xfrm>
              <a:off x="8063150" y="861400"/>
              <a:ext cx="2694900" cy="2694900"/>
            </a:xfrm>
            <a:prstGeom prst="ellipse">
              <a:avLst/>
            </a:prstGeom>
            <a:solidFill>
              <a:srgbClr val="F394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3942E"/>
                </a:solidFill>
              </a:endParaRPr>
            </a:p>
          </p:txBody>
        </p:sp>
        <p:grpSp>
          <p:nvGrpSpPr>
            <p:cNvPr id="260" name="Google Shape;260;p7"/>
            <p:cNvGrpSpPr/>
            <p:nvPr/>
          </p:nvGrpSpPr>
          <p:grpSpPr>
            <a:xfrm>
              <a:off x="467750" y="1449138"/>
              <a:ext cx="490949" cy="2245222"/>
              <a:chOff x="624100" y="1857475"/>
              <a:chExt cx="490949" cy="2245222"/>
            </a:xfrm>
          </p:grpSpPr>
          <p:sp>
            <p:nvSpPr>
              <p:cNvPr id="261" name="Google Shape;261;p7"/>
              <p:cNvSpPr/>
              <p:nvPr/>
            </p:nvSpPr>
            <p:spPr>
              <a:xfrm>
                <a:off x="624100" y="3377850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7"/>
              <p:cNvSpPr/>
              <p:nvPr/>
            </p:nvSpPr>
            <p:spPr>
              <a:xfrm>
                <a:off x="998349" y="3377850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7"/>
              <p:cNvSpPr/>
              <p:nvPr/>
            </p:nvSpPr>
            <p:spPr>
              <a:xfrm>
                <a:off x="624100" y="368192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7"/>
              <p:cNvSpPr/>
              <p:nvPr/>
            </p:nvSpPr>
            <p:spPr>
              <a:xfrm>
                <a:off x="998349" y="368192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7"/>
              <p:cNvSpPr/>
              <p:nvPr/>
            </p:nvSpPr>
            <p:spPr>
              <a:xfrm>
                <a:off x="624100" y="3985997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7"/>
              <p:cNvSpPr/>
              <p:nvPr/>
            </p:nvSpPr>
            <p:spPr>
              <a:xfrm>
                <a:off x="998349" y="3985997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7"/>
              <p:cNvSpPr/>
              <p:nvPr/>
            </p:nvSpPr>
            <p:spPr>
              <a:xfrm>
                <a:off x="624100" y="3073775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7"/>
              <p:cNvSpPr/>
              <p:nvPr/>
            </p:nvSpPr>
            <p:spPr>
              <a:xfrm>
                <a:off x="998349" y="3073775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7"/>
              <p:cNvSpPr/>
              <p:nvPr/>
            </p:nvSpPr>
            <p:spPr>
              <a:xfrm>
                <a:off x="624100" y="2769700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7"/>
              <p:cNvSpPr/>
              <p:nvPr/>
            </p:nvSpPr>
            <p:spPr>
              <a:xfrm>
                <a:off x="998349" y="2769700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7"/>
              <p:cNvSpPr/>
              <p:nvPr/>
            </p:nvSpPr>
            <p:spPr>
              <a:xfrm>
                <a:off x="624100" y="2465625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7"/>
              <p:cNvSpPr/>
              <p:nvPr/>
            </p:nvSpPr>
            <p:spPr>
              <a:xfrm>
                <a:off x="998349" y="2465625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7"/>
              <p:cNvSpPr/>
              <p:nvPr/>
            </p:nvSpPr>
            <p:spPr>
              <a:xfrm>
                <a:off x="624100" y="2161550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7"/>
              <p:cNvSpPr/>
              <p:nvPr/>
            </p:nvSpPr>
            <p:spPr>
              <a:xfrm>
                <a:off x="998349" y="2161550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7"/>
              <p:cNvSpPr/>
              <p:nvPr/>
            </p:nvSpPr>
            <p:spPr>
              <a:xfrm>
                <a:off x="624100" y="1857475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7"/>
              <p:cNvSpPr/>
              <p:nvPr/>
            </p:nvSpPr>
            <p:spPr>
              <a:xfrm>
                <a:off x="998349" y="1857475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"/>
          <p:cNvSpPr txBox="1">
            <a:spLocks noGrp="1"/>
          </p:cNvSpPr>
          <p:nvPr>
            <p:ph type="title"/>
          </p:nvPr>
        </p:nvSpPr>
        <p:spPr>
          <a:xfrm>
            <a:off x="1768550" y="1307100"/>
            <a:ext cx="56070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79" name="Google Shape;279;p8"/>
          <p:cNvGrpSpPr/>
          <p:nvPr/>
        </p:nvGrpSpPr>
        <p:grpSpPr>
          <a:xfrm>
            <a:off x="245250" y="270754"/>
            <a:ext cx="11032825" cy="4604005"/>
            <a:chOff x="245250" y="270754"/>
            <a:chExt cx="11032825" cy="4604005"/>
          </a:xfrm>
        </p:grpSpPr>
        <p:sp>
          <p:nvSpPr>
            <p:cNvPr id="280" name="Google Shape;280;p8"/>
            <p:cNvSpPr/>
            <p:nvPr/>
          </p:nvSpPr>
          <p:spPr>
            <a:xfrm>
              <a:off x="8583175" y="1580125"/>
              <a:ext cx="2694900" cy="2694900"/>
            </a:xfrm>
            <a:prstGeom prst="ellipse">
              <a:avLst/>
            </a:prstGeom>
            <a:solidFill>
              <a:srgbClr val="F394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1" name="Google Shape;281;p8"/>
            <p:cNvGrpSpPr/>
            <p:nvPr/>
          </p:nvGrpSpPr>
          <p:grpSpPr>
            <a:xfrm>
              <a:off x="245250" y="2629538"/>
              <a:ext cx="116700" cy="2245222"/>
              <a:chOff x="245250" y="2629538"/>
              <a:chExt cx="116700" cy="2245222"/>
            </a:xfrm>
          </p:grpSpPr>
          <p:sp>
            <p:nvSpPr>
              <p:cNvPr id="282" name="Google Shape;282;p8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8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8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8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8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8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8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8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0" name="Google Shape;290;p8"/>
            <p:cNvGrpSpPr/>
            <p:nvPr/>
          </p:nvGrpSpPr>
          <p:grpSpPr>
            <a:xfrm rot="-5400000">
              <a:off x="7489325" y="1427825"/>
              <a:ext cx="2606788" cy="292646"/>
              <a:chOff x="5823975" y="3462600"/>
              <a:chExt cx="2606788" cy="292646"/>
            </a:xfrm>
          </p:grpSpPr>
          <p:sp>
            <p:nvSpPr>
              <p:cNvPr id="291" name="Google Shape;291;p8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8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8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8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8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8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8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8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8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8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8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8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8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8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8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8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8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8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8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8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8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8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8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8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8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8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8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8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9"/>
          <p:cNvSpPr txBox="1">
            <a:spLocks noGrp="1"/>
          </p:cNvSpPr>
          <p:nvPr>
            <p:ph type="title"/>
          </p:nvPr>
        </p:nvSpPr>
        <p:spPr>
          <a:xfrm>
            <a:off x="2135550" y="1655488"/>
            <a:ext cx="48729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9"/>
          <p:cNvSpPr txBox="1">
            <a:spLocks noGrp="1"/>
          </p:cNvSpPr>
          <p:nvPr>
            <p:ph type="subTitle" idx="1"/>
          </p:nvPr>
        </p:nvSpPr>
        <p:spPr>
          <a:xfrm>
            <a:off x="2135550" y="2816913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24" name="Google Shape;324;p9"/>
          <p:cNvGrpSpPr/>
          <p:nvPr/>
        </p:nvGrpSpPr>
        <p:grpSpPr>
          <a:xfrm>
            <a:off x="-2134075" y="270738"/>
            <a:ext cx="11043500" cy="6113838"/>
            <a:chOff x="-2134075" y="270738"/>
            <a:chExt cx="11043500" cy="6113838"/>
          </a:xfrm>
        </p:grpSpPr>
        <p:sp>
          <p:nvSpPr>
            <p:cNvPr id="325" name="Google Shape;325;p9"/>
            <p:cNvSpPr/>
            <p:nvPr/>
          </p:nvSpPr>
          <p:spPr>
            <a:xfrm>
              <a:off x="-2134075" y="3689675"/>
              <a:ext cx="2694900" cy="2694900"/>
            </a:xfrm>
            <a:prstGeom prst="ellipse">
              <a:avLst/>
            </a:prstGeom>
            <a:solidFill>
              <a:srgbClr val="F394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6" name="Google Shape;326;p9"/>
            <p:cNvGrpSpPr/>
            <p:nvPr/>
          </p:nvGrpSpPr>
          <p:grpSpPr>
            <a:xfrm>
              <a:off x="8792725" y="270738"/>
              <a:ext cx="116700" cy="2245222"/>
              <a:chOff x="245250" y="2629538"/>
              <a:chExt cx="116700" cy="2245222"/>
            </a:xfrm>
          </p:grpSpPr>
          <p:sp>
            <p:nvSpPr>
              <p:cNvPr id="327" name="Google Shape;327;p9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9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9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9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9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9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9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9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5" name="Google Shape;335;p9"/>
            <p:cNvGrpSpPr/>
            <p:nvPr/>
          </p:nvGrpSpPr>
          <p:grpSpPr>
            <a:xfrm rot="10800000">
              <a:off x="361950" y="4728425"/>
              <a:ext cx="2606788" cy="292646"/>
              <a:chOff x="5823975" y="3462600"/>
              <a:chExt cx="2606788" cy="292646"/>
            </a:xfrm>
          </p:grpSpPr>
          <p:sp>
            <p:nvSpPr>
              <p:cNvPr id="336" name="Google Shape;336;p9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9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9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9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9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9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9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9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9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9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9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9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9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9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9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9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9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9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9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9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9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9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9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9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9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9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9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9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9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9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0"/>
          <p:cNvSpPr>
            <a:spLocks noGrp="1"/>
          </p:cNvSpPr>
          <p:nvPr>
            <p:ph type="pic" idx="2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057549"/>
            <a:ext cx="6576000" cy="171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71" name="Google Shape;371;p11"/>
          <p:cNvSpPr txBox="1">
            <a:spLocks noGrp="1"/>
          </p:cNvSpPr>
          <p:nvPr>
            <p:ph type="subTitle" idx="1"/>
          </p:nvPr>
        </p:nvSpPr>
        <p:spPr>
          <a:xfrm>
            <a:off x="1284000" y="2774099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372" name="Google Shape;372;p11"/>
          <p:cNvGrpSpPr/>
          <p:nvPr/>
        </p:nvGrpSpPr>
        <p:grpSpPr>
          <a:xfrm>
            <a:off x="-2134075" y="270738"/>
            <a:ext cx="11043500" cy="6113838"/>
            <a:chOff x="-2134075" y="270738"/>
            <a:chExt cx="11043500" cy="6113838"/>
          </a:xfrm>
        </p:grpSpPr>
        <p:sp>
          <p:nvSpPr>
            <p:cNvPr id="373" name="Google Shape;373;p11"/>
            <p:cNvSpPr/>
            <p:nvPr/>
          </p:nvSpPr>
          <p:spPr>
            <a:xfrm>
              <a:off x="-2134075" y="3689675"/>
              <a:ext cx="2694900" cy="2694900"/>
            </a:xfrm>
            <a:prstGeom prst="ellipse">
              <a:avLst/>
            </a:prstGeom>
            <a:solidFill>
              <a:srgbClr val="F394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grpSp>
          <p:nvGrpSpPr>
            <p:cNvPr id="374" name="Google Shape;374;p11"/>
            <p:cNvGrpSpPr/>
            <p:nvPr/>
          </p:nvGrpSpPr>
          <p:grpSpPr>
            <a:xfrm>
              <a:off x="8792725" y="270738"/>
              <a:ext cx="116700" cy="2245222"/>
              <a:chOff x="245250" y="2629538"/>
              <a:chExt cx="116700" cy="2245222"/>
            </a:xfrm>
          </p:grpSpPr>
          <p:sp>
            <p:nvSpPr>
              <p:cNvPr id="375" name="Google Shape;375;p11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76" name="Google Shape;376;p11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77" name="Google Shape;377;p11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78" name="Google Shape;378;p11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79" name="Google Shape;379;p11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0" name="Google Shape;380;p11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1" name="Google Shape;381;p11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2" name="Google Shape;382;p11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</p:grpSp>
        <p:grpSp>
          <p:nvGrpSpPr>
            <p:cNvPr id="383" name="Google Shape;383;p11"/>
            <p:cNvGrpSpPr/>
            <p:nvPr/>
          </p:nvGrpSpPr>
          <p:grpSpPr>
            <a:xfrm rot="10800000">
              <a:off x="361950" y="4728425"/>
              <a:ext cx="2606788" cy="292646"/>
              <a:chOff x="5823975" y="3462600"/>
              <a:chExt cx="2606788" cy="292646"/>
            </a:xfrm>
          </p:grpSpPr>
          <p:sp>
            <p:nvSpPr>
              <p:cNvPr id="384" name="Google Shape;384;p11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5" name="Google Shape;385;p11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6" name="Google Shape;386;p11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7" name="Google Shape;387;p11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8" name="Google Shape;388;p11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89" name="Google Shape;389;p11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0" name="Google Shape;390;p11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1" name="Google Shape;391;p11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2" name="Google Shape;392;p11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3" name="Google Shape;393;p11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4" name="Google Shape;394;p11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5" name="Google Shape;395;p11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6" name="Google Shape;396;p11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7" name="Google Shape;397;p11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8" name="Google Shape;398;p11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399" name="Google Shape;399;p11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0" name="Google Shape;400;p11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1" name="Google Shape;401;p11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2" name="Google Shape;402;p11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3" name="Google Shape;403;p11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4" name="Google Shape;404;p11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5" name="Google Shape;405;p11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6" name="Google Shape;406;p11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7" name="Google Shape;407;p11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8" name="Google Shape;408;p11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09" name="Google Shape;409;p11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10" name="Google Shape;410;p11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11" name="Google Shape;411;p11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12" name="Google Shape;412;p11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413" name="Google Shape;413;p11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1"/>
                  </a:solidFill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_1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4"/>
          <p:cNvSpPr txBox="1">
            <a:spLocks noGrp="1"/>
          </p:cNvSpPr>
          <p:nvPr>
            <p:ph type="subTitle" idx="1"/>
          </p:nvPr>
        </p:nvSpPr>
        <p:spPr>
          <a:xfrm>
            <a:off x="3914400" y="1489363"/>
            <a:ext cx="45096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63" name="Google Shape;463;p14"/>
          <p:cNvGrpSpPr/>
          <p:nvPr/>
        </p:nvGrpSpPr>
        <p:grpSpPr>
          <a:xfrm>
            <a:off x="-2134075" y="270738"/>
            <a:ext cx="11043500" cy="6113838"/>
            <a:chOff x="-2134075" y="270738"/>
            <a:chExt cx="11043500" cy="6113838"/>
          </a:xfrm>
        </p:grpSpPr>
        <p:sp>
          <p:nvSpPr>
            <p:cNvPr id="464" name="Google Shape;464;p14"/>
            <p:cNvSpPr/>
            <p:nvPr/>
          </p:nvSpPr>
          <p:spPr>
            <a:xfrm>
              <a:off x="-2134075" y="3689675"/>
              <a:ext cx="2694900" cy="2694900"/>
            </a:xfrm>
            <a:prstGeom prst="ellipse">
              <a:avLst/>
            </a:prstGeom>
            <a:solidFill>
              <a:srgbClr val="F394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5" name="Google Shape;465;p14"/>
            <p:cNvGrpSpPr/>
            <p:nvPr/>
          </p:nvGrpSpPr>
          <p:grpSpPr>
            <a:xfrm>
              <a:off x="8792725" y="270738"/>
              <a:ext cx="116700" cy="2245222"/>
              <a:chOff x="245250" y="2629538"/>
              <a:chExt cx="116700" cy="2245222"/>
            </a:xfrm>
          </p:grpSpPr>
          <p:sp>
            <p:nvSpPr>
              <p:cNvPr id="466" name="Google Shape;466;p14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n>
                    <a:solidFill>
                      <a:srgbClr val="58595B"/>
                    </a:solidFill>
                  </a:ln>
                </a:endParaRPr>
              </a:p>
            </p:txBody>
          </p:sp>
          <p:sp>
            <p:nvSpPr>
              <p:cNvPr id="467" name="Google Shape;467;p14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n>
                    <a:solidFill>
                      <a:srgbClr val="58595B"/>
                    </a:solidFill>
                  </a:ln>
                </a:endParaRPr>
              </a:p>
            </p:txBody>
          </p:sp>
          <p:sp>
            <p:nvSpPr>
              <p:cNvPr id="468" name="Google Shape;468;p14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n>
                    <a:solidFill>
                      <a:srgbClr val="58595B"/>
                    </a:solidFill>
                  </a:ln>
                </a:endParaRPr>
              </a:p>
            </p:txBody>
          </p:sp>
          <p:sp>
            <p:nvSpPr>
              <p:cNvPr id="469" name="Google Shape;469;p14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n>
                    <a:solidFill>
                      <a:srgbClr val="58595B"/>
                    </a:solidFill>
                  </a:ln>
                </a:endParaRPr>
              </a:p>
            </p:txBody>
          </p:sp>
          <p:sp>
            <p:nvSpPr>
              <p:cNvPr id="470" name="Google Shape;470;p14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n>
                    <a:solidFill>
                      <a:srgbClr val="58595B"/>
                    </a:solidFill>
                  </a:ln>
                </a:endParaRPr>
              </a:p>
            </p:txBody>
          </p:sp>
          <p:sp>
            <p:nvSpPr>
              <p:cNvPr id="471" name="Google Shape;471;p14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n>
                    <a:solidFill>
                      <a:srgbClr val="58595B"/>
                    </a:solidFill>
                  </a:ln>
                </a:endParaRPr>
              </a:p>
            </p:txBody>
          </p:sp>
          <p:sp>
            <p:nvSpPr>
              <p:cNvPr id="472" name="Google Shape;472;p14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n>
                    <a:solidFill>
                      <a:srgbClr val="58595B"/>
                    </a:solidFill>
                  </a:ln>
                </a:endParaRPr>
              </a:p>
            </p:txBody>
          </p:sp>
          <p:sp>
            <p:nvSpPr>
              <p:cNvPr id="473" name="Google Shape;473;p14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n>
                    <a:solidFill>
                      <a:srgbClr val="58595B"/>
                    </a:solidFill>
                  </a:ln>
                </a:endParaRPr>
              </a:p>
            </p:txBody>
          </p:sp>
        </p:grpSp>
        <p:grpSp>
          <p:nvGrpSpPr>
            <p:cNvPr id="474" name="Google Shape;474;p14"/>
            <p:cNvGrpSpPr/>
            <p:nvPr/>
          </p:nvGrpSpPr>
          <p:grpSpPr>
            <a:xfrm rot="10800000">
              <a:off x="361950" y="4728425"/>
              <a:ext cx="2606788" cy="292646"/>
              <a:chOff x="5823975" y="3462600"/>
              <a:chExt cx="2606788" cy="292646"/>
            </a:xfrm>
          </p:grpSpPr>
          <p:sp>
            <p:nvSpPr>
              <p:cNvPr id="475" name="Google Shape;475;p14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14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14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14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14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14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4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14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14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14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14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4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4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4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4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4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4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14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14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14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14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14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14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14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14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14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14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14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14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14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05" name="Google Shape;505;p14"/>
          <p:cNvSpPr txBox="1">
            <a:spLocks noGrp="1"/>
          </p:cNvSpPr>
          <p:nvPr>
            <p:ph type="subTitle" idx="2"/>
          </p:nvPr>
        </p:nvSpPr>
        <p:spPr>
          <a:xfrm>
            <a:off x="3914400" y="2507338"/>
            <a:ext cx="4509600" cy="16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6"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15"/>
          <p:cNvSpPr txBox="1">
            <a:spLocks noGrp="1"/>
          </p:cNvSpPr>
          <p:nvPr>
            <p:ph type="subTitle" idx="1"/>
          </p:nvPr>
        </p:nvSpPr>
        <p:spPr>
          <a:xfrm>
            <a:off x="726775" y="1787900"/>
            <a:ext cx="4613100" cy="22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15"/>
          <p:cNvSpPr/>
          <p:nvPr/>
        </p:nvSpPr>
        <p:spPr>
          <a:xfrm>
            <a:off x="8583175" y="805350"/>
            <a:ext cx="2694900" cy="2694900"/>
          </a:xfrm>
          <a:prstGeom prst="ellipse">
            <a:avLst/>
          </a:prstGeom>
          <a:solidFill>
            <a:srgbClr val="F394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0" name="Google Shape;510;p15"/>
          <p:cNvGrpSpPr/>
          <p:nvPr/>
        </p:nvGrpSpPr>
        <p:grpSpPr>
          <a:xfrm>
            <a:off x="245250" y="539488"/>
            <a:ext cx="116700" cy="2245222"/>
            <a:chOff x="245250" y="2629538"/>
            <a:chExt cx="116700" cy="2245222"/>
          </a:xfrm>
        </p:grpSpPr>
        <p:sp>
          <p:nvSpPr>
            <p:cNvPr id="511" name="Google Shape;511;p15"/>
            <p:cNvSpPr/>
            <p:nvPr/>
          </p:nvSpPr>
          <p:spPr>
            <a:xfrm>
              <a:off x="245250" y="4149913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5"/>
            <p:cNvSpPr/>
            <p:nvPr/>
          </p:nvSpPr>
          <p:spPr>
            <a:xfrm>
              <a:off x="245250" y="4453986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5"/>
            <p:cNvSpPr/>
            <p:nvPr/>
          </p:nvSpPr>
          <p:spPr>
            <a:xfrm>
              <a:off x="245250" y="4758059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5"/>
            <p:cNvSpPr/>
            <p:nvPr/>
          </p:nvSpPr>
          <p:spPr>
            <a:xfrm>
              <a:off x="245250" y="3845838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5"/>
            <p:cNvSpPr/>
            <p:nvPr/>
          </p:nvSpPr>
          <p:spPr>
            <a:xfrm>
              <a:off x="245250" y="3541763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5"/>
            <p:cNvSpPr/>
            <p:nvPr/>
          </p:nvSpPr>
          <p:spPr>
            <a:xfrm>
              <a:off x="245250" y="3237688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5"/>
            <p:cNvSpPr/>
            <p:nvPr/>
          </p:nvSpPr>
          <p:spPr>
            <a:xfrm>
              <a:off x="245250" y="2933613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5"/>
            <p:cNvSpPr/>
            <p:nvPr/>
          </p:nvSpPr>
          <p:spPr>
            <a:xfrm>
              <a:off x="245250" y="2629538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9" name="Google Shape;519;p15"/>
          <p:cNvGrpSpPr/>
          <p:nvPr/>
        </p:nvGrpSpPr>
        <p:grpSpPr>
          <a:xfrm rot="-5400000">
            <a:off x="7489325" y="3425025"/>
            <a:ext cx="2606788" cy="292646"/>
            <a:chOff x="5823975" y="3462600"/>
            <a:chExt cx="2606788" cy="292646"/>
          </a:xfrm>
        </p:grpSpPr>
        <p:sp>
          <p:nvSpPr>
            <p:cNvPr id="520" name="Google Shape;520;p15"/>
            <p:cNvSpPr/>
            <p:nvPr/>
          </p:nvSpPr>
          <p:spPr>
            <a:xfrm rot="5400000">
              <a:off x="8361163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5"/>
            <p:cNvSpPr/>
            <p:nvPr/>
          </p:nvSpPr>
          <p:spPr>
            <a:xfrm rot="5400000">
              <a:off x="8361163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5"/>
            <p:cNvSpPr/>
            <p:nvPr/>
          </p:nvSpPr>
          <p:spPr>
            <a:xfrm rot="5400000">
              <a:off x="8179936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5"/>
            <p:cNvSpPr/>
            <p:nvPr/>
          </p:nvSpPr>
          <p:spPr>
            <a:xfrm rot="5400000">
              <a:off x="8179936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5"/>
            <p:cNvSpPr/>
            <p:nvPr/>
          </p:nvSpPr>
          <p:spPr>
            <a:xfrm rot="5400000">
              <a:off x="7998708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5"/>
            <p:cNvSpPr/>
            <p:nvPr/>
          </p:nvSpPr>
          <p:spPr>
            <a:xfrm rot="5400000">
              <a:off x="7998708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5"/>
            <p:cNvSpPr/>
            <p:nvPr/>
          </p:nvSpPr>
          <p:spPr>
            <a:xfrm rot="5400000">
              <a:off x="7817480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5"/>
            <p:cNvSpPr/>
            <p:nvPr/>
          </p:nvSpPr>
          <p:spPr>
            <a:xfrm rot="5400000">
              <a:off x="7817480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5"/>
            <p:cNvSpPr/>
            <p:nvPr/>
          </p:nvSpPr>
          <p:spPr>
            <a:xfrm rot="5400000">
              <a:off x="7636252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5"/>
            <p:cNvSpPr/>
            <p:nvPr/>
          </p:nvSpPr>
          <p:spPr>
            <a:xfrm rot="5400000">
              <a:off x="7636252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5"/>
            <p:cNvSpPr/>
            <p:nvPr/>
          </p:nvSpPr>
          <p:spPr>
            <a:xfrm rot="5400000">
              <a:off x="7455025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5"/>
            <p:cNvSpPr/>
            <p:nvPr/>
          </p:nvSpPr>
          <p:spPr>
            <a:xfrm rot="5400000">
              <a:off x="7455025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5"/>
            <p:cNvSpPr/>
            <p:nvPr/>
          </p:nvSpPr>
          <p:spPr>
            <a:xfrm rot="5400000">
              <a:off x="7273797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5"/>
            <p:cNvSpPr/>
            <p:nvPr/>
          </p:nvSpPr>
          <p:spPr>
            <a:xfrm rot="5400000">
              <a:off x="7273797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5"/>
            <p:cNvSpPr/>
            <p:nvPr/>
          </p:nvSpPr>
          <p:spPr>
            <a:xfrm rot="5400000">
              <a:off x="7092569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5"/>
            <p:cNvSpPr/>
            <p:nvPr/>
          </p:nvSpPr>
          <p:spPr>
            <a:xfrm rot="5400000">
              <a:off x="7092569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5"/>
            <p:cNvSpPr/>
            <p:nvPr/>
          </p:nvSpPr>
          <p:spPr>
            <a:xfrm rot="5400000">
              <a:off x="6911341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5"/>
            <p:cNvSpPr/>
            <p:nvPr/>
          </p:nvSpPr>
          <p:spPr>
            <a:xfrm rot="5400000">
              <a:off x="6911341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5"/>
            <p:cNvSpPr/>
            <p:nvPr/>
          </p:nvSpPr>
          <p:spPr>
            <a:xfrm rot="5400000">
              <a:off x="6730114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5"/>
            <p:cNvSpPr/>
            <p:nvPr/>
          </p:nvSpPr>
          <p:spPr>
            <a:xfrm rot="5400000">
              <a:off x="6730114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5"/>
            <p:cNvSpPr/>
            <p:nvPr/>
          </p:nvSpPr>
          <p:spPr>
            <a:xfrm rot="5400000">
              <a:off x="6548886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5"/>
            <p:cNvSpPr/>
            <p:nvPr/>
          </p:nvSpPr>
          <p:spPr>
            <a:xfrm rot="5400000">
              <a:off x="6548886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5"/>
            <p:cNvSpPr/>
            <p:nvPr/>
          </p:nvSpPr>
          <p:spPr>
            <a:xfrm rot="5400000">
              <a:off x="6367658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5"/>
            <p:cNvSpPr/>
            <p:nvPr/>
          </p:nvSpPr>
          <p:spPr>
            <a:xfrm rot="5400000">
              <a:off x="6367658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5"/>
            <p:cNvSpPr/>
            <p:nvPr/>
          </p:nvSpPr>
          <p:spPr>
            <a:xfrm rot="5400000">
              <a:off x="6186430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5"/>
            <p:cNvSpPr/>
            <p:nvPr/>
          </p:nvSpPr>
          <p:spPr>
            <a:xfrm rot="5400000">
              <a:off x="6186430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5"/>
            <p:cNvSpPr/>
            <p:nvPr/>
          </p:nvSpPr>
          <p:spPr>
            <a:xfrm rot="5400000">
              <a:off x="6005203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5"/>
            <p:cNvSpPr/>
            <p:nvPr/>
          </p:nvSpPr>
          <p:spPr>
            <a:xfrm rot="5400000">
              <a:off x="6005203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5"/>
            <p:cNvSpPr/>
            <p:nvPr/>
          </p:nvSpPr>
          <p:spPr>
            <a:xfrm rot="5400000">
              <a:off x="5823975" y="3462600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5"/>
            <p:cNvSpPr/>
            <p:nvPr/>
          </p:nvSpPr>
          <p:spPr>
            <a:xfrm rot="5400000">
              <a:off x="5823975" y="3685646"/>
              <a:ext cx="69600" cy="69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5" name="Google Shape;605;p17"/>
          <p:cNvGrpSpPr/>
          <p:nvPr/>
        </p:nvGrpSpPr>
        <p:grpSpPr>
          <a:xfrm>
            <a:off x="-2134075" y="270738"/>
            <a:ext cx="11043500" cy="6113838"/>
            <a:chOff x="-2134075" y="270738"/>
            <a:chExt cx="11043500" cy="6113838"/>
          </a:xfrm>
        </p:grpSpPr>
        <p:sp>
          <p:nvSpPr>
            <p:cNvPr id="606" name="Google Shape;606;p17"/>
            <p:cNvSpPr/>
            <p:nvPr/>
          </p:nvSpPr>
          <p:spPr>
            <a:xfrm>
              <a:off x="-2134075" y="3689675"/>
              <a:ext cx="2694900" cy="2694900"/>
            </a:xfrm>
            <a:prstGeom prst="ellipse">
              <a:avLst/>
            </a:prstGeom>
            <a:solidFill>
              <a:srgbClr val="F394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7" name="Google Shape;607;p17"/>
            <p:cNvGrpSpPr/>
            <p:nvPr/>
          </p:nvGrpSpPr>
          <p:grpSpPr>
            <a:xfrm>
              <a:off x="8792725" y="270738"/>
              <a:ext cx="116700" cy="2245222"/>
              <a:chOff x="245250" y="2629538"/>
              <a:chExt cx="116700" cy="2245222"/>
            </a:xfrm>
          </p:grpSpPr>
          <p:sp>
            <p:nvSpPr>
              <p:cNvPr id="608" name="Google Shape;608;p17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17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17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17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17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17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17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17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6" name="Google Shape;616;p17"/>
            <p:cNvGrpSpPr/>
            <p:nvPr/>
          </p:nvGrpSpPr>
          <p:grpSpPr>
            <a:xfrm rot="10800000">
              <a:off x="361950" y="4728425"/>
              <a:ext cx="2606788" cy="292646"/>
              <a:chOff x="5823975" y="3462600"/>
              <a:chExt cx="2606788" cy="292646"/>
            </a:xfrm>
          </p:grpSpPr>
          <p:sp>
            <p:nvSpPr>
              <p:cNvPr id="617" name="Google Shape;617;p17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17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17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17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17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17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17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7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7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7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7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7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7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17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17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7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7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7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17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7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7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7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7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7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7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7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17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17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17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17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8" name="Google Shape;648;p18"/>
          <p:cNvGrpSpPr/>
          <p:nvPr/>
        </p:nvGrpSpPr>
        <p:grpSpPr>
          <a:xfrm>
            <a:off x="245250" y="270754"/>
            <a:ext cx="11032825" cy="4604005"/>
            <a:chOff x="245250" y="270754"/>
            <a:chExt cx="11032825" cy="4604005"/>
          </a:xfrm>
        </p:grpSpPr>
        <p:sp>
          <p:nvSpPr>
            <p:cNvPr id="649" name="Google Shape;649;p18"/>
            <p:cNvSpPr/>
            <p:nvPr/>
          </p:nvSpPr>
          <p:spPr>
            <a:xfrm>
              <a:off x="8583175" y="1580125"/>
              <a:ext cx="2694900" cy="2694900"/>
            </a:xfrm>
            <a:prstGeom prst="ellipse">
              <a:avLst/>
            </a:prstGeom>
            <a:solidFill>
              <a:srgbClr val="F394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50" name="Google Shape;650;p18"/>
            <p:cNvGrpSpPr/>
            <p:nvPr/>
          </p:nvGrpSpPr>
          <p:grpSpPr>
            <a:xfrm>
              <a:off x="245250" y="2629538"/>
              <a:ext cx="116700" cy="2245222"/>
              <a:chOff x="245250" y="2629538"/>
              <a:chExt cx="116700" cy="2245222"/>
            </a:xfrm>
          </p:grpSpPr>
          <p:sp>
            <p:nvSpPr>
              <p:cNvPr id="651" name="Google Shape;651;p18"/>
              <p:cNvSpPr/>
              <p:nvPr/>
            </p:nvSpPr>
            <p:spPr>
              <a:xfrm>
                <a:off x="245250" y="41499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8"/>
              <p:cNvSpPr/>
              <p:nvPr/>
            </p:nvSpPr>
            <p:spPr>
              <a:xfrm>
                <a:off x="245250" y="4453986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18"/>
              <p:cNvSpPr/>
              <p:nvPr/>
            </p:nvSpPr>
            <p:spPr>
              <a:xfrm>
                <a:off x="245250" y="4758059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18"/>
              <p:cNvSpPr/>
              <p:nvPr/>
            </p:nvSpPr>
            <p:spPr>
              <a:xfrm>
                <a:off x="245250" y="38458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8"/>
              <p:cNvSpPr/>
              <p:nvPr/>
            </p:nvSpPr>
            <p:spPr>
              <a:xfrm>
                <a:off x="245250" y="354176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8"/>
              <p:cNvSpPr/>
              <p:nvPr/>
            </p:nvSpPr>
            <p:spPr>
              <a:xfrm>
                <a:off x="245250" y="323768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8"/>
              <p:cNvSpPr/>
              <p:nvPr/>
            </p:nvSpPr>
            <p:spPr>
              <a:xfrm>
                <a:off x="245250" y="2933613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8"/>
              <p:cNvSpPr/>
              <p:nvPr/>
            </p:nvSpPr>
            <p:spPr>
              <a:xfrm>
                <a:off x="245250" y="2629538"/>
                <a:ext cx="116700" cy="11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9" name="Google Shape;659;p18"/>
            <p:cNvGrpSpPr/>
            <p:nvPr/>
          </p:nvGrpSpPr>
          <p:grpSpPr>
            <a:xfrm rot="-5400000">
              <a:off x="7489325" y="1427825"/>
              <a:ext cx="2606788" cy="292646"/>
              <a:chOff x="5823975" y="3462600"/>
              <a:chExt cx="2606788" cy="292646"/>
            </a:xfrm>
          </p:grpSpPr>
          <p:sp>
            <p:nvSpPr>
              <p:cNvPr id="660" name="Google Shape;660;p18"/>
              <p:cNvSpPr/>
              <p:nvPr/>
            </p:nvSpPr>
            <p:spPr>
              <a:xfrm rot="5400000">
                <a:off x="836116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18"/>
              <p:cNvSpPr/>
              <p:nvPr/>
            </p:nvSpPr>
            <p:spPr>
              <a:xfrm rot="5400000">
                <a:off x="836116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18"/>
              <p:cNvSpPr/>
              <p:nvPr/>
            </p:nvSpPr>
            <p:spPr>
              <a:xfrm rot="5400000">
                <a:off x="817993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18"/>
              <p:cNvSpPr/>
              <p:nvPr/>
            </p:nvSpPr>
            <p:spPr>
              <a:xfrm rot="5400000">
                <a:off x="817993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18"/>
              <p:cNvSpPr/>
              <p:nvPr/>
            </p:nvSpPr>
            <p:spPr>
              <a:xfrm rot="5400000">
                <a:off x="799870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18"/>
              <p:cNvSpPr/>
              <p:nvPr/>
            </p:nvSpPr>
            <p:spPr>
              <a:xfrm rot="5400000">
                <a:off x="799870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18"/>
              <p:cNvSpPr/>
              <p:nvPr/>
            </p:nvSpPr>
            <p:spPr>
              <a:xfrm rot="5400000">
                <a:off x="781748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18"/>
              <p:cNvSpPr/>
              <p:nvPr/>
            </p:nvSpPr>
            <p:spPr>
              <a:xfrm rot="5400000">
                <a:off x="781748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18"/>
              <p:cNvSpPr/>
              <p:nvPr/>
            </p:nvSpPr>
            <p:spPr>
              <a:xfrm rot="5400000">
                <a:off x="7636252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18"/>
              <p:cNvSpPr/>
              <p:nvPr/>
            </p:nvSpPr>
            <p:spPr>
              <a:xfrm rot="5400000">
                <a:off x="7636252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18"/>
              <p:cNvSpPr/>
              <p:nvPr/>
            </p:nvSpPr>
            <p:spPr>
              <a:xfrm rot="5400000">
                <a:off x="745502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18"/>
              <p:cNvSpPr/>
              <p:nvPr/>
            </p:nvSpPr>
            <p:spPr>
              <a:xfrm rot="5400000">
                <a:off x="745502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18"/>
              <p:cNvSpPr/>
              <p:nvPr/>
            </p:nvSpPr>
            <p:spPr>
              <a:xfrm rot="5400000">
                <a:off x="7273797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18"/>
              <p:cNvSpPr/>
              <p:nvPr/>
            </p:nvSpPr>
            <p:spPr>
              <a:xfrm rot="5400000">
                <a:off x="7273797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18"/>
              <p:cNvSpPr/>
              <p:nvPr/>
            </p:nvSpPr>
            <p:spPr>
              <a:xfrm rot="5400000">
                <a:off x="7092569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18"/>
              <p:cNvSpPr/>
              <p:nvPr/>
            </p:nvSpPr>
            <p:spPr>
              <a:xfrm rot="5400000">
                <a:off x="7092569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18"/>
              <p:cNvSpPr/>
              <p:nvPr/>
            </p:nvSpPr>
            <p:spPr>
              <a:xfrm rot="5400000">
                <a:off x="6911341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18"/>
              <p:cNvSpPr/>
              <p:nvPr/>
            </p:nvSpPr>
            <p:spPr>
              <a:xfrm rot="5400000">
                <a:off x="6911341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18"/>
              <p:cNvSpPr/>
              <p:nvPr/>
            </p:nvSpPr>
            <p:spPr>
              <a:xfrm rot="5400000">
                <a:off x="6730114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18"/>
              <p:cNvSpPr/>
              <p:nvPr/>
            </p:nvSpPr>
            <p:spPr>
              <a:xfrm rot="5400000">
                <a:off x="6730114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18"/>
              <p:cNvSpPr/>
              <p:nvPr/>
            </p:nvSpPr>
            <p:spPr>
              <a:xfrm rot="5400000">
                <a:off x="6548886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18"/>
              <p:cNvSpPr/>
              <p:nvPr/>
            </p:nvSpPr>
            <p:spPr>
              <a:xfrm rot="5400000">
                <a:off x="6548886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8"/>
              <p:cNvSpPr/>
              <p:nvPr/>
            </p:nvSpPr>
            <p:spPr>
              <a:xfrm rot="5400000">
                <a:off x="6367658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8"/>
              <p:cNvSpPr/>
              <p:nvPr/>
            </p:nvSpPr>
            <p:spPr>
              <a:xfrm rot="5400000">
                <a:off x="6367658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18"/>
              <p:cNvSpPr/>
              <p:nvPr/>
            </p:nvSpPr>
            <p:spPr>
              <a:xfrm rot="5400000">
                <a:off x="6186430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18"/>
              <p:cNvSpPr/>
              <p:nvPr/>
            </p:nvSpPr>
            <p:spPr>
              <a:xfrm rot="5400000">
                <a:off x="6186430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18"/>
              <p:cNvSpPr/>
              <p:nvPr/>
            </p:nvSpPr>
            <p:spPr>
              <a:xfrm rot="5400000">
                <a:off x="6005203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18"/>
              <p:cNvSpPr/>
              <p:nvPr/>
            </p:nvSpPr>
            <p:spPr>
              <a:xfrm rot="5400000">
                <a:off x="6005203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18"/>
              <p:cNvSpPr/>
              <p:nvPr/>
            </p:nvSpPr>
            <p:spPr>
              <a:xfrm rot="5400000">
                <a:off x="5823975" y="3462600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18"/>
              <p:cNvSpPr/>
              <p:nvPr/>
            </p:nvSpPr>
            <p:spPr>
              <a:xfrm rot="5400000">
                <a:off x="5823975" y="3685646"/>
                <a:ext cx="69600" cy="69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  <p:sldLayoutId id="2147483663" r:id="rId13"/>
    <p:sldLayoutId id="2147483664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22"/>
          <p:cNvSpPr/>
          <p:nvPr/>
        </p:nvSpPr>
        <p:spPr>
          <a:xfrm>
            <a:off x="-419100" y="3067225"/>
            <a:ext cx="2694900" cy="2694900"/>
          </a:xfrm>
          <a:prstGeom prst="ellipse">
            <a:avLst/>
          </a:prstGeom>
          <a:solidFill>
            <a:srgbClr val="F394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2" name="Google Shape;702;p22"/>
          <p:cNvGrpSpPr/>
          <p:nvPr/>
        </p:nvGrpSpPr>
        <p:grpSpPr>
          <a:xfrm>
            <a:off x="343850" y="1126950"/>
            <a:ext cx="738738" cy="2606788"/>
            <a:chOff x="1365575" y="1126950"/>
            <a:chExt cx="738738" cy="2606788"/>
          </a:xfrm>
          <a:solidFill>
            <a:srgbClr val="58595B"/>
          </a:solidFill>
        </p:grpSpPr>
        <p:sp>
          <p:nvSpPr>
            <p:cNvPr id="703" name="Google Shape;703;p22"/>
            <p:cNvSpPr/>
            <p:nvPr/>
          </p:nvSpPr>
          <p:spPr>
            <a:xfrm>
              <a:off x="1365575" y="1126950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2"/>
            <p:cNvSpPr/>
            <p:nvPr/>
          </p:nvSpPr>
          <p:spPr>
            <a:xfrm>
              <a:off x="1588621" y="1126950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2"/>
            <p:cNvSpPr/>
            <p:nvPr/>
          </p:nvSpPr>
          <p:spPr>
            <a:xfrm>
              <a:off x="1811667" y="1126950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2"/>
            <p:cNvSpPr/>
            <p:nvPr/>
          </p:nvSpPr>
          <p:spPr>
            <a:xfrm>
              <a:off x="2034713" y="1126950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2"/>
            <p:cNvSpPr/>
            <p:nvPr/>
          </p:nvSpPr>
          <p:spPr>
            <a:xfrm>
              <a:off x="1365575" y="1308178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2"/>
            <p:cNvSpPr/>
            <p:nvPr/>
          </p:nvSpPr>
          <p:spPr>
            <a:xfrm>
              <a:off x="1588621" y="1308178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2"/>
            <p:cNvSpPr/>
            <p:nvPr/>
          </p:nvSpPr>
          <p:spPr>
            <a:xfrm>
              <a:off x="1811667" y="1308178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2"/>
            <p:cNvSpPr/>
            <p:nvPr/>
          </p:nvSpPr>
          <p:spPr>
            <a:xfrm>
              <a:off x="2034713" y="1308178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2"/>
            <p:cNvSpPr/>
            <p:nvPr/>
          </p:nvSpPr>
          <p:spPr>
            <a:xfrm>
              <a:off x="1365575" y="1489405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2"/>
            <p:cNvSpPr/>
            <p:nvPr/>
          </p:nvSpPr>
          <p:spPr>
            <a:xfrm>
              <a:off x="1588621" y="1489405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2"/>
            <p:cNvSpPr/>
            <p:nvPr/>
          </p:nvSpPr>
          <p:spPr>
            <a:xfrm>
              <a:off x="1811667" y="1489405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2"/>
            <p:cNvSpPr/>
            <p:nvPr/>
          </p:nvSpPr>
          <p:spPr>
            <a:xfrm>
              <a:off x="2034713" y="1489405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2"/>
            <p:cNvSpPr/>
            <p:nvPr/>
          </p:nvSpPr>
          <p:spPr>
            <a:xfrm>
              <a:off x="1365575" y="1670633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2"/>
            <p:cNvSpPr/>
            <p:nvPr/>
          </p:nvSpPr>
          <p:spPr>
            <a:xfrm>
              <a:off x="1588621" y="1670633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2"/>
            <p:cNvSpPr/>
            <p:nvPr/>
          </p:nvSpPr>
          <p:spPr>
            <a:xfrm>
              <a:off x="1811667" y="1670633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2"/>
            <p:cNvSpPr/>
            <p:nvPr/>
          </p:nvSpPr>
          <p:spPr>
            <a:xfrm>
              <a:off x="2034713" y="1670633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2"/>
            <p:cNvSpPr/>
            <p:nvPr/>
          </p:nvSpPr>
          <p:spPr>
            <a:xfrm>
              <a:off x="1365575" y="1851861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2"/>
            <p:cNvSpPr/>
            <p:nvPr/>
          </p:nvSpPr>
          <p:spPr>
            <a:xfrm>
              <a:off x="1588621" y="1851861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2"/>
            <p:cNvSpPr/>
            <p:nvPr/>
          </p:nvSpPr>
          <p:spPr>
            <a:xfrm>
              <a:off x="1811667" y="1851861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2"/>
            <p:cNvSpPr/>
            <p:nvPr/>
          </p:nvSpPr>
          <p:spPr>
            <a:xfrm>
              <a:off x="2034713" y="1851861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2"/>
            <p:cNvSpPr/>
            <p:nvPr/>
          </p:nvSpPr>
          <p:spPr>
            <a:xfrm>
              <a:off x="1365575" y="2033089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2"/>
            <p:cNvSpPr/>
            <p:nvPr/>
          </p:nvSpPr>
          <p:spPr>
            <a:xfrm>
              <a:off x="1588621" y="2033089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2"/>
            <p:cNvSpPr/>
            <p:nvPr/>
          </p:nvSpPr>
          <p:spPr>
            <a:xfrm>
              <a:off x="1811667" y="2033089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2"/>
            <p:cNvSpPr/>
            <p:nvPr/>
          </p:nvSpPr>
          <p:spPr>
            <a:xfrm>
              <a:off x="2034713" y="2033089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2"/>
            <p:cNvSpPr/>
            <p:nvPr/>
          </p:nvSpPr>
          <p:spPr>
            <a:xfrm>
              <a:off x="1365575" y="2214316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2"/>
            <p:cNvSpPr/>
            <p:nvPr/>
          </p:nvSpPr>
          <p:spPr>
            <a:xfrm>
              <a:off x="1588621" y="2214316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2"/>
            <p:cNvSpPr/>
            <p:nvPr/>
          </p:nvSpPr>
          <p:spPr>
            <a:xfrm>
              <a:off x="1811667" y="2214316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2"/>
            <p:cNvSpPr/>
            <p:nvPr/>
          </p:nvSpPr>
          <p:spPr>
            <a:xfrm>
              <a:off x="2034713" y="2214316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2"/>
            <p:cNvSpPr/>
            <p:nvPr/>
          </p:nvSpPr>
          <p:spPr>
            <a:xfrm>
              <a:off x="1365575" y="2395544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2"/>
            <p:cNvSpPr/>
            <p:nvPr/>
          </p:nvSpPr>
          <p:spPr>
            <a:xfrm>
              <a:off x="1588621" y="2395544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2"/>
            <p:cNvSpPr/>
            <p:nvPr/>
          </p:nvSpPr>
          <p:spPr>
            <a:xfrm>
              <a:off x="1811667" y="2395544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2"/>
            <p:cNvSpPr/>
            <p:nvPr/>
          </p:nvSpPr>
          <p:spPr>
            <a:xfrm>
              <a:off x="2034713" y="2395544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2"/>
            <p:cNvSpPr/>
            <p:nvPr/>
          </p:nvSpPr>
          <p:spPr>
            <a:xfrm>
              <a:off x="1365575" y="2576772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2"/>
            <p:cNvSpPr/>
            <p:nvPr/>
          </p:nvSpPr>
          <p:spPr>
            <a:xfrm>
              <a:off x="1588621" y="2576772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2"/>
            <p:cNvSpPr/>
            <p:nvPr/>
          </p:nvSpPr>
          <p:spPr>
            <a:xfrm>
              <a:off x="1811667" y="2576772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2"/>
            <p:cNvSpPr/>
            <p:nvPr/>
          </p:nvSpPr>
          <p:spPr>
            <a:xfrm>
              <a:off x="2034713" y="2576772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2"/>
            <p:cNvSpPr/>
            <p:nvPr/>
          </p:nvSpPr>
          <p:spPr>
            <a:xfrm>
              <a:off x="1365575" y="2758000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2"/>
            <p:cNvSpPr/>
            <p:nvPr/>
          </p:nvSpPr>
          <p:spPr>
            <a:xfrm>
              <a:off x="1588621" y="2758000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2"/>
            <p:cNvSpPr/>
            <p:nvPr/>
          </p:nvSpPr>
          <p:spPr>
            <a:xfrm>
              <a:off x="1811667" y="2758000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2"/>
            <p:cNvSpPr/>
            <p:nvPr/>
          </p:nvSpPr>
          <p:spPr>
            <a:xfrm>
              <a:off x="2034713" y="2758000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2"/>
            <p:cNvSpPr/>
            <p:nvPr/>
          </p:nvSpPr>
          <p:spPr>
            <a:xfrm>
              <a:off x="1365575" y="2939227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2"/>
            <p:cNvSpPr/>
            <p:nvPr/>
          </p:nvSpPr>
          <p:spPr>
            <a:xfrm>
              <a:off x="1588621" y="2939227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2"/>
            <p:cNvSpPr/>
            <p:nvPr/>
          </p:nvSpPr>
          <p:spPr>
            <a:xfrm>
              <a:off x="1811667" y="2939227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2"/>
            <p:cNvSpPr/>
            <p:nvPr/>
          </p:nvSpPr>
          <p:spPr>
            <a:xfrm>
              <a:off x="2034713" y="2939227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2"/>
            <p:cNvSpPr/>
            <p:nvPr/>
          </p:nvSpPr>
          <p:spPr>
            <a:xfrm>
              <a:off x="1365575" y="3120455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2"/>
            <p:cNvSpPr/>
            <p:nvPr/>
          </p:nvSpPr>
          <p:spPr>
            <a:xfrm>
              <a:off x="1588621" y="3120455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2"/>
            <p:cNvSpPr/>
            <p:nvPr/>
          </p:nvSpPr>
          <p:spPr>
            <a:xfrm>
              <a:off x="1811667" y="3120455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2"/>
            <p:cNvSpPr/>
            <p:nvPr/>
          </p:nvSpPr>
          <p:spPr>
            <a:xfrm>
              <a:off x="2034713" y="3120455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2"/>
            <p:cNvSpPr/>
            <p:nvPr/>
          </p:nvSpPr>
          <p:spPr>
            <a:xfrm>
              <a:off x="1365575" y="3301683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2"/>
            <p:cNvSpPr/>
            <p:nvPr/>
          </p:nvSpPr>
          <p:spPr>
            <a:xfrm>
              <a:off x="1588621" y="3301683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2"/>
            <p:cNvSpPr/>
            <p:nvPr/>
          </p:nvSpPr>
          <p:spPr>
            <a:xfrm>
              <a:off x="1811667" y="3301683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2"/>
            <p:cNvSpPr/>
            <p:nvPr/>
          </p:nvSpPr>
          <p:spPr>
            <a:xfrm>
              <a:off x="2034713" y="3301683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2"/>
            <p:cNvSpPr/>
            <p:nvPr/>
          </p:nvSpPr>
          <p:spPr>
            <a:xfrm>
              <a:off x="1365575" y="3482911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2"/>
            <p:cNvSpPr/>
            <p:nvPr/>
          </p:nvSpPr>
          <p:spPr>
            <a:xfrm>
              <a:off x="1588621" y="3482911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2"/>
            <p:cNvSpPr/>
            <p:nvPr/>
          </p:nvSpPr>
          <p:spPr>
            <a:xfrm>
              <a:off x="1811667" y="3482911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2"/>
            <p:cNvSpPr/>
            <p:nvPr/>
          </p:nvSpPr>
          <p:spPr>
            <a:xfrm>
              <a:off x="2034713" y="3482911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2"/>
            <p:cNvSpPr/>
            <p:nvPr/>
          </p:nvSpPr>
          <p:spPr>
            <a:xfrm>
              <a:off x="1365575" y="3664138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2"/>
            <p:cNvSpPr/>
            <p:nvPr/>
          </p:nvSpPr>
          <p:spPr>
            <a:xfrm>
              <a:off x="1588621" y="3664138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2"/>
            <p:cNvSpPr/>
            <p:nvPr/>
          </p:nvSpPr>
          <p:spPr>
            <a:xfrm>
              <a:off x="1811667" y="3664138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2"/>
            <p:cNvSpPr/>
            <p:nvPr/>
          </p:nvSpPr>
          <p:spPr>
            <a:xfrm>
              <a:off x="2034713" y="3664138"/>
              <a:ext cx="69600" cy="69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3" name="Google Shape;763;p22"/>
          <p:cNvSpPr/>
          <p:nvPr/>
        </p:nvSpPr>
        <p:spPr>
          <a:xfrm rot="-5400000">
            <a:off x="5695875" y="-2637800"/>
            <a:ext cx="541500" cy="6354600"/>
          </a:xfrm>
          <a:prstGeom prst="rect">
            <a:avLst/>
          </a:prstGeom>
          <a:solidFill>
            <a:srgbClr val="F394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4" name="Google Shape;764;p22"/>
          <p:cNvGrpSpPr/>
          <p:nvPr/>
        </p:nvGrpSpPr>
        <p:grpSpPr>
          <a:xfrm>
            <a:off x="6933950" y="3881528"/>
            <a:ext cx="1613697" cy="724847"/>
            <a:chOff x="6817075" y="3879150"/>
            <a:chExt cx="1613697" cy="724847"/>
          </a:xfrm>
        </p:grpSpPr>
        <p:sp>
          <p:nvSpPr>
            <p:cNvPr id="765" name="Google Shape;765;p22"/>
            <p:cNvSpPr/>
            <p:nvPr/>
          </p:nvSpPr>
          <p:spPr>
            <a:xfrm>
              <a:off x="7191325" y="3879150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2"/>
            <p:cNvSpPr/>
            <p:nvPr/>
          </p:nvSpPr>
          <p:spPr>
            <a:xfrm>
              <a:off x="7565574" y="3879150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2"/>
            <p:cNvSpPr/>
            <p:nvPr/>
          </p:nvSpPr>
          <p:spPr>
            <a:xfrm>
              <a:off x="7939823" y="3879150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2"/>
            <p:cNvSpPr/>
            <p:nvPr/>
          </p:nvSpPr>
          <p:spPr>
            <a:xfrm>
              <a:off x="8314072" y="3879150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2"/>
            <p:cNvSpPr/>
            <p:nvPr/>
          </p:nvSpPr>
          <p:spPr>
            <a:xfrm>
              <a:off x="7191325" y="4183223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2"/>
            <p:cNvSpPr/>
            <p:nvPr/>
          </p:nvSpPr>
          <p:spPr>
            <a:xfrm>
              <a:off x="7565574" y="4183223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2"/>
            <p:cNvSpPr/>
            <p:nvPr/>
          </p:nvSpPr>
          <p:spPr>
            <a:xfrm>
              <a:off x="7939823" y="4183223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2"/>
            <p:cNvSpPr/>
            <p:nvPr/>
          </p:nvSpPr>
          <p:spPr>
            <a:xfrm>
              <a:off x="8314072" y="4183223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2"/>
            <p:cNvSpPr/>
            <p:nvPr/>
          </p:nvSpPr>
          <p:spPr>
            <a:xfrm>
              <a:off x="7191325" y="4487297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2"/>
            <p:cNvSpPr/>
            <p:nvPr/>
          </p:nvSpPr>
          <p:spPr>
            <a:xfrm>
              <a:off x="7565574" y="4487297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2"/>
            <p:cNvSpPr/>
            <p:nvPr/>
          </p:nvSpPr>
          <p:spPr>
            <a:xfrm>
              <a:off x="7939823" y="4487297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2"/>
            <p:cNvSpPr/>
            <p:nvPr/>
          </p:nvSpPr>
          <p:spPr>
            <a:xfrm>
              <a:off x="8314072" y="4487297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2"/>
            <p:cNvSpPr/>
            <p:nvPr/>
          </p:nvSpPr>
          <p:spPr>
            <a:xfrm>
              <a:off x="6817075" y="3879150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2"/>
            <p:cNvSpPr/>
            <p:nvPr/>
          </p:nvSpPr>
          <p:spPr>
            <a:xfrm>
              <a:off x="6817075" y="4183223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2"/>
            <p:cNvSpPr/>
            <p:nvPr/>
          </p:nvSpPr>
          <p:spPr>
            <a:xfrm>
              <a:off x="6817075" y="4487297"/>
              <a:ext cx="116700" cy="116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aveikslėlis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56" y="466057"/>
            <a:ext cx="6106369" cy="1102257"/>
          </a:xfrm>
          <a:prstGeom prst="rect">
            <a:avLst/>
          </a:prstGeom>
        </p:spPr>
      </p:pic>
      <p:sp>
        <p:nvSpPr>
          <p:cNvPr id="83" name="Google Shape;784;p23"/>
          <p:cNvSpPr txBox="1">
            <a:spLocks/>
          </p:cNvSpPr>
          <p:nvPr/>
        </p:nvSpPr>
        <p:spPr>
          <a:xfrm>
            <a:off x="6799950" y="4606375"/>
            <a:ext cx="1934221" cy="48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nybody"/>
              <a:buNone/>
              <a:defRPr sz="5500" b="1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nybody"/>
              <a:buNone/>
              <a:defRPr sz="5200" b="1" i="0" u="none" strike="noStrike" cap="none">
                <a:solidFill>
                  <a:srgbClr val="191919"/>
                </a:solidFill>
                <a:latin typeface="Anybody"/>
                <a:ea typeface="Anybody"/>
                <a:cs typeface="Anybody"/>
                <a:sym typeface="Anybod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nybody"/>
              <a:buNone/>
              <a:defRPr sz="5200" b="1" i="0" u="none" strike="noStrike" cap="none">
                <a:solidFill>
                  <a:srgbClr val="191919"/>
                </a:solidFill>
                <a:latin typeface="Anybody"/>
                <a:ea typeface="Anybody"/>
                <a:cs typeface="Anybody"/>
                <a:sym typeface="Anybod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nybody"/>
              <a:buNone/>
              <a:defRPr sz="5200" b="1" i="0" u="none" strike="noStrike" cap="none">
                <a:solidFill>
                  <a:srgbClr val="191919"/>
                </a:solidFill>
                <a:latin typeface="Anybody"/>
                <a:ea typeface="Anybody"/>
                <a:cs typeface="Anybody"/>
                <a:sym typeface="Anybod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nybody"/>
              <a:buNone/>
              <a:defRPr sz="5200" b="1" i="0" u="none" strike="noStrike" cap="none">
                <a:solidFill>
                  <a:srgbClr val="191919"/>
                </a:solidFill>
                <a:latin typeface="Anybody"/>
                <a:ea typeface="Anybody"/>
                <a:cs typeface="Anybody"/>
                <a:sym typeface="Anybod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nybody"/>
              <a:buNone/>
              <a:defRPr sz="5200" b="1" i="0" u="none" strike="noStrike" cap="none">
                <a:solidFill>
                  <a:srgbClr val="191919"/>
                </a:solidFill>
                <a:latin typeface="Anybody"/>
                <a:ea typeface="Anybody"/>
                <a:cs typeface="Anybody"/>
                <a:sym typeface="Anybod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nybody"/>
              <a:buNone/>
              <a:defRPr sz="5200" b="1" i="0" u="none" strike="noStrike" cap="none">
                <a:solidFill>
                  <a:srgbClr val="191919"/>
                </a:solidFill>
                <a:latin typeface="Anybody"/>
                <a:ea typeface="Anybody"/>
                <a:cs typeface="Anybody"/>
                <a:sym typeface="Anybod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nybody"/>
              <a:buNone/>
              <a:defRPr sz="5200" b="1" i="0" u="none" strike="noStrike" cap="none">
                <a:solidFill>
                  <a:srgbClr val="191919"/>
                </a:solidFill>
                <a:latin typeface="Anybody"/>
                <a:ea typeface="Anybody"/>
                <a:cs typeface="Anybody"/>
                <a:sym typeface="Anybod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nybody"/>
              <a:buNone/>
              <a:defRPr sz="5200" b="1" i="0" u="none" strike="noStrike" cap="none">
                <a:solidFill>
                  <a:srgbClr val="191919"/>
                </a:solidFill>
                <a:latin typeface="Anybody"/>
                <a:ea typeface="Anybody"/>
                <a:cs typeface="Anybody"/>
                <a:sym typeface="Anybody"/>
              </a:defRPr>
            </a:lvl9pPr>
          </a:lstStyle>
          <a:p>
            <a:r>
              <a:rPr lang="lt-LT" sz="1900" dirty="0" smtClean="0">
                <a:solidFill>
                  <a:srgbClr val="58595B"/>
                </a:solidFill>
                <a:latin typeface="Arial Black" panose="020B0A04020102020204" pitchFamily="34" charset="0"/>
              </a:rPr>
              <a:t>www.mprc.lt</a:t>
            </a:r>
            <a:endParaRPr lang="en-US" sz="1900" dirty="0">
              <a:solidFill>
                <a:srgbClr val="58595B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46" y="4349493"/>
            <a:ext cx="4352280" cy="64899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4156" y="1940986"/>
            <a:ext cx="7535309" cy="9388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34593" y="3183925"/>
            <a:ext cx="4913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latin typeface="Century Gothic" panose="020B0502020202020204" pitchFamily="34" charset="0"/>
                <a:ea typeface="Roboto" panose="020B0604020202020204" charset="0"/>
              </a:rPr>
              <a:t>Analizę parengė Metodinės tarybos pirmininkė Jolita Vičkačkienė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2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lt-LT" sz="3200" dirty="0" smtClean="0">
                <a:latin typeface="Arial Black" panose="020B0A04020102020204" pitchFamily="34" charset="0"/>
              </a:rPr>
              <a:t>Stebėtos pamokos Marijampolės </a:t>
            </a:r>
            <a:r>
              <a:rPr lang="lt-LT" sz="3200" dirty="0">
                <a:latin typeface="Arial Black" panose="020B0A04020102020204" pitchFamily="34" charset="0"/>
              </a:rPr>
              <a:t>profesinio rengimo centro skyriuose:</a:t>
            </a:r>
            <a:br>
              <a:rPr lang="lt-LT" sz="3200" dirty="0">
                <a:latin typeface="Arial Black" panose="020B0A04020102020204" pitchFamily="34" charset="0"/>
              </a:rPr>
            </a:br>
            <a:endParaRPr sz="3200" dirty="0">
              <a:latin typeface="Arial Black" panose="020B0A04020102020204" pitchFamily="34" charset="0"/>
            </a:endParaRPr>
          </a:p>
        </p:txBody>
      </p:sp>
      <p:sp>
        <p:nvSpPr>
          <p:cNvPr id="785" name="Google Shape;785;p23"/>
          <p:cNvSpPr txBox="1">
            <a:spLocks noGrp="1"/>
          </p:cNvSpPr>
          <p:nvPr>
            <p:ph type="subTitle" idx="1"/>
          </p:nvPr>
        </p:nvSpPr>
        <p:spPr>
          <a:xfrm>
            <a:off x="1102388" y="2367050"/>
            <a:ext cx="5260200" cy="19620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l"/>
            <a:r>
              <a:rPr lang="lt-LT" sz="1600" dirty="0" smtClean="0">
                <a:latin typeface="Century Gothic" panose="020B0502020202020204" pitchFamily="34" charset="0"/>
                <a:ea typeface="Roboto" panose="020B0604020202020204" charset="0"/>
              </a:rPr>
              <a:t>Gimnazijos skyriuje;</a:t>
            </a:r>
          </a:p>
          <a:p>
            <a:pPr marL="285750" indent="-285750" algn="l"/>
            <a:r>
              <a:rPr lang="lt-LT" sz="1600" dirty="0" smtClean="0">
                <a:latin typeface="Century Gothic" panose="020B0502020202020204" pitchFamily="34" charset="0"/>
                <a:ea typeface="Roboto" panose="020B0604020202020204" charset="0"/>
              </a:rPr>
              <a:t>Pataisos namų skyriuje;</a:t>
            </a:r>
          </a:p>
          <a:p>
            <a:pPr marL="285750" indent="-285750" algn="l"/>
            <a:r>
              <a:rPr lang="lt-LT" sz="1600" dirty="0" smtClean="0">
                <a:latin typeface="Century Gothic" panose="020B0502020202020204" pitchFamily="34" charset="0"/>
                <a:ea typeface="Roboto" panose="020B0604020202020204" charset="0"/>
              </a:rPr>
              <a:t>Paslaugų skyriuje;</a:t>
            </a:r>
          </a:p>
          <a:p>
            <a:pPr marL="285750" indent="-285750" algn="l"/>
            <a:r>
              <a:rPr lang="lt-LT" sz="1600" dirty="0" smtClean="0">
                <a:latin typeface="Century Gothic" panose="020B0502020202020204" pitchFamily="34" charset="0"/>
                <a:ea typeface="Roboto" panose="020B0604020202020204" charset="0"/>
              </a:rPr>
              <a:t>Statybos ir mechanikos skyriuje;</a:t>
            </a:r>
          </a:p>
          <a:p>
            <a:pPr marL="285750" indent="-285750" algn="l"/>
            <a:r>
              <a:rPr lang="lt-LT" sz="1600" dirty="0" smtClean="0">
                <a:latin typeface="Century Gothic" panose="020B0502020202020204" pitchFamily="34" charset="0"/>
                <a:ea typeface="Roboto" panose="020B0604020202020204" charset="0"/>
              </a:rPr>
              <a:t>Vilkaviškio skyriuje;</a:t>
            </a:r>
          </a:p>
          <a:p>
            <a:pPr marL="285750" indent="-285750" algn="l"/>
            <a:r>
              <a:rPr lang="lt-LT" sz="1600" dirty="0" smtClean="0">
                <a:latin typeface="Century Gothic" panose="020B0502020202020204" pitchFamily="34" charset="0"/>
                <a:ea typeface="Roboto" panose="020B0604020202020204" charset="0"/>
              </a:rPr>
              <a:t>Kudirkos Naumiesčio skyriuje.</a:t>
            </a:r>
          </a:p>
          <a:p>
            <a:pPr marL="285750" indent="-285750" algn="l"/>
            <a:endParaRPr lang="lt-LT" dirty="0">
              <a:latin typeface="Century Gothic" panose="020B0502020202020204" pitchFamily="34" charset="0"/>
              <a:ea typeface="Roboto" panose="020B0604020202020204" charset="0"/>
            </a:endParaRPr>
          </a:p>
          <a:p>
            <a:pPr marL="285750" indent="-285750" algn="l"/>
            <a:endParaRPr lang="lt-LT" dirty="0" smtClean="0">
              <a:latin typeface="Century Gothic" panose="020B0502020202020204" pitchFamily="34" charset="0"/>
              <a:ea typeface="Roboto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2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 smtClean="0">
                <a:latin typeface="Arial Black" panose="020B0A04020102020204" pitchFamily="34" charset="0"/>
              </a:rPr>
              <a:t>KOLEGIALUS MOKYMASIS GERINA UGDYMO KOKYBĘ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791" name="Google Shape;791;p24"/>
          <p:cNvSpPr txBox="1">
            <a:spLocks noGrp="1"/>
          </p:cNvSpPr>
          <p:nvPr>
            <p:ph type="subTitle" idx="4294967295"/>
          </p:nvPr>
        </p:nvSpPr>
        <p:spPr>
          <a:xfrm>
            <a:off x="1635544" y="2537095"/>
            <a:ext cx="6372600" cy="23063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 smtClean="0">
                <a:latin typeface="Century Gothic" panose="020B0502020202020204" pitchFamily="34" charset="0"/>
              </a:rPr>
              <a:t>Pamokų stebėsena vykdyta 2024 m. spalio – gruodžio mėn.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 smtClean="0">
                <a:latin typeface="Century Gothic" panose="020B0502020202020204" pitchFamily="34" charset="0"/>
              </a:rPr>
              <a:t>MPRC skyriuose stebėta </a:t>
            </a:r>
            <a:r>
              <a:rPr lang="lt-LT" b="1" dirty="0" smtClean="0">
                <a:latin typeface="Century Gothic" panose="020B0502020202020204" pitchFamily="34" charset="0"/>
              </a:rPr>
              <a:t>67</a:t>
            </a:r>
            <a:r>
              <a:rPr lang="lt-LT" dirty="0" smtClean="0">
                <a:latin typeface="Century Gothic" panose="020B0502020202020204" pitchFamily="34" charset="0"/>
              </a:rPr>
              <a:t> bendrojo ugdymo ir profesinio mokymo pamokos.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 smtClean="0">
                <a:latin typeface="Century Gothic" panose="020B0502020202020204" pitchFamily="34" charset="0"/>
              </a:rPr>
              <a:t>Mokytojai organizavo 4 integruotas pamokas, 7 atviras pamokas, 2 pamokas kitose erdvėse.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VERTA PASIDALINTI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92932" y="1171575"/>
            <a:ext cx="7008018" cy="434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Aiškūs </a:t>
            </a: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pamokos uždaviniai, vertinimo kriterijai, aktyvūs mokymo(</a:t>
            </a:r>
            <a:r>
              <a:rPr lang="lt-LT" kern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si</a:t>
            </a: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) metodai, paveikiai taikomos IT programėlės mokymui ir įsivertinimui. </a:t>
            </a:r>
            <a:endParaRPr lang="lt-LT" kern="1200" dirty="0" smtClean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+mn-ea"/>
              <a:cs typeface="+mn-cs"/>
            </a:endParaRP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Vyrauja </a:t>
            </a: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darbinė atmosfera, pagarbūs santykiai, aiškūs susitarimai, diferencijuotos užduotys.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Vyrauja formuojamasis vertinimas, ugdymo turinys atitinka amžių, poreikius, siejasi su gyvenimiška patirtimi, siejamos su tolimesniu mokymuisi.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Puikiai pažįsta mokinius, individualizuoja užduotis, mokiniai nuolat stebimi, </a:t>
            </a: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nepaliekami be </a:t>
            </a: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užduočių</a:t>
            </a: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Praktinių užsiėmimų metu nuolat primenama teorinė medžiaga, tai leidžia mokiniams lengviau suprasti ir įsisavinti žinias.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Metodinė medžiaga parengta pagal profesijų modulines programas.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Mokymosi medžiaga verčianti mokinius mąstyti giliau ir plačiau, remiasi anksčiau įgytomis žiniomis.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Jauki aplinka, naudojami ištekliai.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endParaRPr lang="lt-LT" kern="12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90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VERTA PASIDALINTI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771525" y="1421606"/>
            <a:ext cx="750808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Mokymo metodai: IT, grupių darbas, bendravimas ir bendradarbiavimas tarp mokytojų ir </a:t>
            </a: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mokinių, pamoka vyksta ne klasėje, mokiniai pristato savo parengtus pristatymus.</a:t>
            </a:r>
            <a:endParaRPr lang="lt-LT" kern="12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+mn-ea"/>
              <a:cs typeface="+mn-cs"/>
            </a:endParaRP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Pamokoje vyrauja darbinė aplinka, mokiniai jaučiasi saugiai, drąsiai bendrauja, savalaikė pagalba </a:t>
            </a: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mokiniams, mokinio </a:t>
            </a:r>
            <a:r>
              <a:rPr lang="lt-LT" kern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mentoriaus</a:t>
            </a: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 pagalba.</a:t>
            </a:r>
            <a:endParaRPr lang="lt-LT" kern="12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+mn-ea"/>
              <a:cs typeface="+mn-cs"/>
            </a:endParaRP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Mokytoja konsultuoja, aiškina, teikia pagalbą.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Aktyvūs mokymosi metodai, kurie skatina ir lavina atmintį.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Laikomasi susitarimų, mokiniai geba susieti įgytus gebėjimus su praktine veikla</a:t>
            </a: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Derinami mokymosi krūviai su mokinių galiomis (neperkraunami mokiniai), namų darbų užduotys tiesiogiai siejamos su darbu klasėje.</a:t>
            </a:r>
          </a:p>
          <a:p>
            <a:pPr marL="342900" lvl="0" indent="-342900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Vertinimo kriterijai aptariami su mokiniais (mokiniams žinomi, aiškūs, pagrįsti).</a:t>
            </a:r>
          </a:p>
        </p:txBody>
      </p:sp>
    </p:spTree>
    <p:extLst>
      <p:ext uri="{BB962C8B-B14F-4D97-AF65-F5344CB8AC3E}">
        <p14:creationId xmlns:p14="http://schemas.microsoft.com/office/powerpoint/2010/main" val="263223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2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 smtClean="0">
                <a:latin typeface="Arial Black" panose="020B0A04020102020204" pitchFamily="34" charset="0"/>
              </a:rPr>
              <a:t>VERTA TOBULINTI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5" name="Antrinis pavadinimas 4"/>
          <p:cNvSpPr>
            <a:spLocks noGrp="1"/>
          </p:cNvSpPr>
          <p:nvPr>
            <p:ph type="subTitle" idx="1"/>
          </p:nvPr>
        </p:nvSpPr>
        <p:spPr>
          <a:xfrm>
            <a:off x="835819" y="1489362"/>
            <a:ext cx="7588181" cy="3432681"/>
          </a:xfrm>
        </p:spPr>
        <p:txBody>
          <a:bodyPr/>
          <a:lstStyle/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Pamokos uždavinio (-</a:t>
            </a:r>
            <a:r>
              <a:rPr lang="lt-LT" kern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ių</a:t>
            </a: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) formulavimą, tikslingai pamatuoti uždavinį.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Individualizuoti ir diferencijuoti užduotis, ypač SUP mokiniams.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Vertinti mokinių pažangą, stiprinti tvarkos ir taisyklių, susitarimų laikymąsi.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Efektyviai išnaudoti laiką.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Aktyvinti mokymąsi organizuojant įvairesnes darbo formas.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Organizuojant pamokos veiklas įtraukti visus mokinius.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Apibendrinti pamokos rezultatus</a:t>
            </a: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VERTA TOBULINTI</a:t>
            </a:r>
            <a:endParaRPr lang="en-GB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664369" y="1489363"/>
            <a:ext cx="7759631" cy="3454112"/>
          </a:xfrm>
        </p:spPr>
        <p:txBody>
          <a:bodyPr/>
          <a:lstStyle/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Aptarti atliktą praktinį darbą, išanalizuoti naudotą technologiją.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Turtinti mokymo(</a:t>
            </a:r>
            <a:r>
              <a:rPr lang="lt-LT" kern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si</a:t>
            </a: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) </a:t>
            </a: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praktinio </a:t>
            </a: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mokymo bazę.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Motyvuoti mokinius analizuoti kitų darbus, taip ieškant racionalių būdų užduočiai atlikti.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Vertinimo metodai neskatina mokinių motyvacijos.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Nepamiršti refleksijos.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Plačiau atskleisti ugdymo turinį, apžvelgti jo reikalingumą ir sąsajas su profesija.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lt-LT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Informacijos kiekis vienai pamokai per didelis.</a:t>
            </a: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endParaRPr lang="lt-LT" kern="1200" dirty="0" smtClean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+mn-ea"/>
              <a:cs typeface="+mn-cs"/>
            </a:endParaRPr>
          </a:p>
          <a:p>
            <a:pPr marL="342900" lvl="0" indent="-342900" defTabSz="457200">
              <a:lnSpc>
                <a:spcPct val="100000"/>
              </a:lnSpc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endParaRPr lang="lt-LT" sz="2000" kern="12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+mn-ea"/>
              <a:cs typeface="+mn-cs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2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 smtClean="0">
                <a:latin typeface="Arial Black" panose="020B0A04020102020204" pitchFamily="34" charset="0"/>
              </a:rPr>
              <a:t>NUTARTA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812" name="Google Shape;812;p26"/>
          <p:cNvSpPr txBox="1">
            <a:spLocks noGrp="1"/>
          </p:cNvSpPr>
          <p:nvPr>
            <p:ph type="subTitle" idx="1"/>
          </p:nvPr>
        </p:nvSpPr>
        <p:spPr>
          <a:xfrm>
            <a:off x="726775" y="1787900"/>
            <a:ext cx="7760000" cy="22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lt-LT" dirty="0"/>
              <a:t>1. </a:t>
            </a:r>
            <a:r>
              <a:rPr lang="lt-LT" dirty="0">
                <a:latin typeface="Century Gothic" panose="020B0502020202020204" pitchFamily="34" charset="0"/>
              </a:rPr>
              <a:t>Tęsti kolegialų pamokų stebėjimą. </a:t>
            </a:r>
          </a:p>
          <a:p>
            <a:r>
              <a:rPr lang="lt-LT" dirty="0">
                <a:latin typeface="Century Gothic" panose="020B0502020202020204" pitchFamily="34" charset="0"/>
              </a:rPr>
              <a:t>2. Tobulinti pamokų uždavinio(-</a:t>
            </a:r>
            <a:r>
              <a:rPr lang="lt-LT" dirty="0" err="1">
                <a:latin typeface="Century Gothic" panose="020B0502020202020204" pitchFamily="34" charset="0"/>
              </a:rPr>
              <a:t>ių</a:t>
            </a:r>
            <a:r>
              <a:rPr lang="lt-LT" dirty="0">
                <a:latin typeface="Century Gothic" panose="020B0502020202020204" pitchFamily="34" charset="0"/>
              </a:rPr>
              <a:t>) formulavimą.</a:t>
            </a:r>
          </a:p>
          <a:p>
            <a:r>
              <a:rPr lang="lt-LT" dirty="0">
                <a:latin typeface="Century Gothic" panose="020B0502020202020204" pitchFamily="34" charset="0"/>
              </a:rPr>
              <a:t>3. Naudoti įvairesnių, interaktyvesnių mokymo metodų.</a:t>
            </a:r>
          </a:p>
          <a:p>
            <a:r>
              <a:rPr lang="lt-LT" dirty="0">
                <a:latin typeface="Century Gothic" panose="020B0502020202020204" pitchFamily="34" charset="0"/>
              </a:rPr>
              <a:t>4. Tobulinti mokytojų pedagogines </a:t>
            </a:r>
            <a:r>
              <a:rPr lang="lt-LT" dirty="0" smtClean="0">
                <a:latin typeface="Century Gothic" panose="020B0502020202020204" pitchFamily="34" charset="0"/>
              </a:rPr>
              <a:t>kompetencijas, aktyviau dalyvauti tarptautiniuose projektuose, kelti kvalifikaciją.</a:t>
            </a:r>
            <a:endParaRPr lang="lt-LT" dirty="0">
              <a:latin typeface="Century Gothic" panose="020B0502020202020204" pitchFamily="34" charset="0"/>
            </a:endParaRPr>
          </a:p>
          <a:p>
            <a:r>
              <a:rPr lang="lt-LT" dirty="0">
                <a:latin typeface="Century Gothic" panose="020B0502020202020204" pitchFamily="34" charset="0"/>
              </a:rPr>
              <a:t>5. Po stebėtos pamokos įvertinimą naudoti ne kaip kontrolės priemonę, bet kaip būdą skatinti profesinį augimą</a:t>
            </a:r>
            <a:r>
              <a:rPr lang="lt-LT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lt-LT" dirty="0" smtClean="0">
                <a:latin typeface="Century Gothic" panose="020B0502020202020204" pitchFamily="34" charset="0"/>
              </a:rPr>
              <a:t>6. Ieškoti įvairesnių galimybių praktiniam mokymui vykdyti.</a:t>
            </a:r>
          </a:p>
          <a:p>
            <a:r>
              <a:rPr lang="lt-LT" dirty="0" smtClean="0">
                <a:latin typeface="Century Gothic" panose="020B0502020202020204" pitchFamily="34" charset="0"/>
              </a:rPr>
              <a:t>7. Teikti pagalbą pradedantiems profesijos mokytojams planuojant ugdymą (rašant ilgalaikius teminius planus, metodų panaudojimo galimybes).</a:t>
            </a:r>
            <a:endParaRPr lang="lt-LT" dirty="0"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w to Multiply Matrices by Slidesgo">
  <a:themeElements>
    <a:clrScheme name="Simple Light">
      <a:dk1>
        <a:srgbClr val="333333"/>
      </a:dk1>
      <a:lt1>
        <a:srgbClr val="F5F5F5"/>
      </a:lt1>
      <a:dk2>
        <a:srgbClr val="E6B937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3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512</Words>
  <Application>Microsoft Office PowerPoint</Application>
  <PresentationFormat>Demonstracija ekrane (16:9)</PresentationFormat>
  <Paragraphs>55</Paragraphs>
  <Slides>8</Slides>
  <Notes>5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16" baseType="lpstr">
      <vt:lpstr>Roboto</vt:lpstr>
      <vt:lpstr>Wingdings 3</vt:lpstr>
      <vt:lpstr>Arial</vt:lpstr>
      <vt:lpstr>Century Gothic</vt:lpstr>
      <vt:lpstr>Anybody</vt:lpstr>
      <vt:lpstr>Arial Black</vt:lpstr>
      <vt:lpstr>Nunito Light</vt:lpstr>
      <vt:lpstr>How to Multiply Matrices by Slidesgo</vt:lpstr>
      <vt:lpstr>„PowerPoint“ pateiktis</vt:lpstr>
      <vt:lpstr>Stebėtos pamokos Marijampolės profesinio rengimo centro skyriuose: </vt:lpstr>
      <vt:lpstr>KOLEGIALUS MOKYMASIS GERINA UGDYMO KOKYBĘ</vt:lpstr>
      <vt:lpstr>VERTA PASIDALINTI</vt:lpstr>
      <vt:lpstr>VERTA PASIDALINTI</vt:lpstr>
      <vt:lpstr>VERTA TOBULINTI</vt:lpstr>
      <vt:lpstr>VERTA TOBULINTI</vt:lpstr>
      <vt:lpstr>NUTARTA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Mokytojas</dc:creator>
  <cp:lastModifiedBy>Mokytojas</cp:lastModifiedBy>
  <cp:revision>25</cp:revision>
  <dcterms:modified xsi:type="dcterms:W3CDTF">2025-03-13T07:41:53Z</dcterms:modified>
</cp:coreProperties>
</file>